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27"/>
  </p:notesMasterIdLst>
  <p:handoutMasterIdLst>
    <p:handoutMasterId r:id="rId28"/>
  </p:handoutMasterIdLst>
  <p:sldIdLst>
    <p:sldId id="256" r:id="rId13"/>
    <p:sldId id="262" r:id="rId14"/>
    <p:sldId id="259" r:id="rId15"/>
    <p:sldId id="272" r:id="rId16"/>
    <p:sldId id="257" r:id="rId17"/>
    <p:sldId id="269" r:id="rId18"/>
    <p:sldId id="265" r:id="rId19"/>
    <p:sldId id="266" r:id="rId20"/>
    <p:sldId id="260" r:id="rId21"/>
    <p:sldId id="270" r:id="rId22"/>
    <p:sldId id="268" r:id="rId23"/>
    <p:sldId id="271" r:id="rId24"/>
    <p:sldId id="267" r:id="rId25"/>
    <p:sldId id="258" r:id="rId26"/>
  </p:sldIdLst>
  <p:sldSz cx="13004800" cy="97536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595650"/>
        </a:solidFill>
        <a:latin typeface="Hoefler Text" pitchFamily="124" charset="0"/>
        <a:ea typeface="ヒラギノ明朝 Pro W6" pitchFamily="124" charset="-128"/>
        <a:cs typeface="+mn-cs"/>
        <a:sym typeface="Hoefler Text" pitchFamily="12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595650"/>
        </a:solidFill>
        <a:latin typeface="Hoefler Text" pitchFamily="124" charset="0"/>
        <a:ea typeface="ヒラギノ明朝 Pro W6" pitchFamily="124" charset="-128"/>
        <a:cs typeface="+mn-cs"/>
        <a:sym typeface="Hoefler Text" pitchFamily="12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595650"/>
        </a:solidFill>
        <a:latin typeface="Hoefler Text" pitchFamily="124" charset="0"/>
        <a:ea typeface="ヒラギノ明朝 Pro W6" pitchFamily="124" charset="-128"/>
        <a:cs typeface="+mn-cs"/>
        <a:sym typeface="Hoefler Text" pitchFamily="12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595650"/>
        </a:solidFill>
        <a:latin typeface="Hoefler Text" pitchFamily="124" charset="0"/>
        <a:ea typeface="ヒラギノ明朝 Pro W6" pitchFamily="124" charset="-128"/>
        <a:cs typeface="+mn-cs"/>
        <a:sym typeface="Hoefler Text" pitchFamily="12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595650"/>
        </a:solidFill>
        <a:latin typeface="Hoefler Text" pitchFamily="124" charset="0"/>
        <a:ea typeface="ヒラギノ明朝 Pro W6" pitchFamily="124" charset="-128"/>
        <a:cs typeface="+mn-cs"/>
        <a:sym typeface="Hoefler Text" pitchFamily="124" charset="0"/>
      </a:defRPr>
    </a:lvl5pPr>
    <a:lvl6pPr marL="2286000" algn="l" defTabSz="914400" rtl="0" eaLnBrk="1" latinLnBrk="0" hangingPunct="1">
      <a:defRPr sz="1200" kern="1200">
        <a:solidFill>
          <a:srgbClr val="595650"/>
        </a:solidFill>
        <a:latin typeface="Hoefler Text" pitchFamily="124" charset="0"/>
        <a:ea typeface="ヒラギノ明朝 Pro W6" pitchFamily="124" charset="-128"/>
        <a:cs typeface="+mn-cs"/>
        <a:sym typeface="Hoefler Text" pitchFamily="124" charset="0"/>
      </a:defRPr>
    </a:lvl6pPr>
    <a:lvl7pPr marL="2743200" algn="l" defTabSz="914400" rtl="0" eaLnBrk="1" latinLnBrk="0" hangingPunct="1">
      <a:defRPr sz="1200" kern="1200">
        <a:solidFill>
          <a:srgbClr val="595650"/>
        </a:solidFill>
        <a:latin typeface="Hoefler Text" pitchFamily="124" charset="0"/>
        <a:ea typeface="ヒラギノ明朝 Pro W6" pitchFamily="124" charset="-128"/>
        <a:cs typeface="+mn-cs"/>
        <a:sym typeface="Hoefler Text" pitchFamily="124" charset="0"/>
      </a:defRPr>
    </a:lvl7pPr>
    <a:lvl8pPr marL="3200400" algn="l" defTabSz="914400" rtl="0" eaLnBrk="1" latinLnBrk="0" hangingPunct="1">
      <a:defRPr sz="1200" kern="1200">
        <a:solidFill>
          <a:srgbClr val="595650"/>
        </a:solidFill>
        <a:latin typeface="Hoefler Text" pitchFamily="124" charset="0"/>
        <a:ea typeface="ヒラギノ明朝 Pro W6" pitchFamily="124" charset="-128"/>
        <a:cs typeface="+mn-cs"/>
        <a:sym typeface="Hoefler Text" pitchFamily="124" charset="0"/>
      </a:defRPr>
    </a:lvl8pPr>
    <a:lvl9pPr marL="3657600" algn="l" defTabSz="914400" rtl="0" eaLnBrk="1" latinLnBrk="0" hangingPunct="1">
      <a:defRPr sz="1200" kern="1200">
        <a:solidFill>
          <a:srgbClr val="595650"/>
        </a:solidFill>
        <a:latin typeface="Hoefler Text" pitchFamily="124" charset="0"/>
        <a:ea typeface="ヒラギノ明朝 Pro W6" pitchFamily="124" charset="-128"/>
        <a:cs typeface="+mn-cs"/>
        <a:sym typeface="Hoefler Text" pitchFamily="12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00437"/>
    <a:srgbClr val="416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575" autoAdjust="0"/>
  </p:normalViewPr>
  <p:slideViewPr>
    <p:cSldViewPr>
      <p:cViewPr varScale="1">
        <p:scale>
          <a:sx n="42" d="100"/>
          <a:sy n="42" d="100"/>
        </p:scale>
        <p:origin x="1680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C30DD3-667E-4A56-912D-08AE92CED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4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3555" name="Rectangle 3"/>
          <p:cNvSpPr>
            <a:spLocks noGrp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3558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3559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2F0AC4F4-200B-4295-9305-1DFE1DB026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252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12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12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12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12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Hoefler Text" pitchFamily="12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F321C-1524-4D88-B336-B35D04921DAC}" type="slidenum">
              <a:rPr lang="sv-SE" smtClean="0"/>
              <a:pPr/>
              <a:t>1</a:t>
            </a:fld>
            <a:endParaRPr lang="sv-S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638328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C2058-6C2A-4DF6-B16E-9C4A4FF39022}" type="slidenum">
              <a:rPr lang="sv-SE" smtClean="0"/>
              <a:pPr/>
              <a:t>10</a:t>
            </a:fld>
            <a:endParaRPr lang="sv-SE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81933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2D4D9-BD21-4C51-A76C-060C45EA9546}" type="slidenum">
              <a:rPr lang="sv-SE" smtClean="0"/>
              <a:pPr/>
              <a:t>11</a:t>
            </a:fld>
            <a:endParaRPr lang="sv-S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989079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D2E0C-94AB-4702-8238-3235EEFCC79D}" type="slidenum">
              <a:rPr lang="sv-SE" smtClean="0"/>
              <a:pPr/>
              <a:t>12</a:t>
            </a:fld>
            <a:endParaRPr lang="sv-S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746207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832733-7F5B-4F44-897D-03624822CF07}" type="slidenum">
              <a:rPr lang="sv-SE" smtClean="0"/>
              <a:pPr/>
              <a:t>13</a:t>
            </a:fld>
            <a:endParaRPr lang="sv-SE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270387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80B9C-98F5-4F49-9B3C-A4A4F6464A2F}" type="slidenum">
              <a:rPr lang="sv-SE" smtClean="0"/>
              <a:pPr/>
              <a:t>14</a:t>
            </a:fld>
            <a:endParaRPr lang="sv-S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59063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EF67A-3C00-4E8B-A6B9-2BEC4CE60E74}" type="slidenum">
              <a:rPr lang="sv-SE" smtClean="0"/>
              <a:pPr/>
              <a:t>2</a:t>
            </a:fld>
            <a:endParaRPr lang="sv-SE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31171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1C959-A79C-48D1-8121-D24555753D33}" type="slidenum">
              <a:rPr lang="sv-SE" smtClean="0"/>
              <a:pPr/>
              <a:t>3</a:t>
            </a:fld>
            <a:endParaRPr lang="sv-SE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7558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F14E5-D9A5-4057-BA0F-22FD86B2E14F}" type="slidenum">
              <a:rPr lang="sv-SE" smtClean="0"/>
              <a:pPr/>
              <a:t>4</a:t>
            </a:fld>
            <a:endParaRPr lang="sv-SE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9061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97E3B-C4A0-41E4-9EB0-60DC6ABAEF8F}" type="slidenum">
              <a:rPr lang="sv-SE" smtClean="0"/>
              <a:pPr/>
              <a:t>5</a:t>
            </a:fld>
            <a:endParaRPr lang="sv-SE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60625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D958A-524E-47B0-9859-DE33C2A63566}" type="slidenum">
              <a:rPr lang="sv-SE" smtClean="0"/>
              <a:pPr/>
              <a:t>6</a:t>
            </a:fld>
            <a:endParaRPr lang="sv-SE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88299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5D258-8E0E-452B-8615-438902DA6C29}" type="slidenum">
              <a:rPr lang="sv-SE" smtClean="0"/>
              <a:pPr/>
              <a:t>7</a:t>
            </a:fld>
            <a:endParaRPr lang="sv-S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80917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ADD14-0773-4124-8BAC-8DDD9426CC49}" type="slidenum">
              <a:rPr lang="sv-SE" smtClean="0"/>
              <a:pPr/>
              <a:t>8</a:t>
            </a:fld>
            <a:endParaRPr lang="sv-S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14582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3D85B-2E3E-41E2-822E-D640D3B38552}" type="slidenum">
              <a:rPr lang="sv-SE" smtClean="0"/>
              <a:pPr/>
              <a:t>9</a:t>
            </a:fld>
            <a:endParaRPr lang="sv-SE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408230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pitchFamily="12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1511300"/>
            <a:ext cx="2857500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511300"/>
            <a:ext cx="8420100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pitchFamily="12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pitchFamily="12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08600"/>
            <a:ext cx="2559050" cy="246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8850" y="5308600"/>
            <a:ext cx="2559050" cy="246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pitchFamily="12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40275" y="1981200"/>
            <a:ext cx="13176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981200"/>
            <a:ext cx="380047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pitchFamily="12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177800"/>
            <a:ext cx="28575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177800"/>
            <a:ext cx="84201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05100"/>
            <a:ext cx="25590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8850" y="2705100"/>
            <a:ext cx="25590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08600"/>
            <a:ext cx="5638800" cy="189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08600"/>
            <a:ext cx="5638800" cy="189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pitchFamily="12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9713"/>
            <a:ext cx="28575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9713"/>
            <a:ext cx="84201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05100"/>
            <a:ext cx="56388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6388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pitchFamily="12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9713"/>
            <a:ext cx="28575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9713"/>
            <a:ext cx="84201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05100"/>
            <a:ext cx="25590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8850" y="2705100"/>
            <a:ext cx="25590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pitchFamily="12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9713"/>
            <a:ext cx="28575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9713"/>
            <a:ext cx="84201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8445500"/>
            <a:ext cx="5638800" cy="77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445500"/>
            <a:ext cx="5638800" cy="774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pitchFamily="12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7188200"/>
            <a:ext cx="2857500" cy="203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7188200"/>
            <a:ext cx="8420100" cy="203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6900" y="2705100"/>
            <a:ext cx="25590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8350" y="2705100"/>
            <a:ext cx="25590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pitchFamily="12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9713"/>
            <a:ext cx="28575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9713"/>
            <a:ext cx="84201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pitchFamily="12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1257300"/>
            <a:ext cx="5638800" cy="723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57300"/>
            <a:ext cx="5638800" cy="723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pitchFamily="12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105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105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511300"/>
            <a:ext cx="114300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askerville" pitchFamily="124" charset="0"/>
              </a:rPr>
              <a:t>Klicka här för att ändra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08600"/>
            <a:ext cx="11430000" cy="189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pitchFamily="124" charset="0"/>
              </a:rPr>
              <a:t>Klicka här för att ändra format på bakgrundstexten</a:t>
            </a:r>
          </a:p>
          <a:p>
            <a:pPr lvl="1"/>
            <a:r>
              <a:rPr lang="en-US" smtClean="0">
                <a:sym typeface="Hoefler Text" pitchFamily="124" charset="0"/>
              </a:rPr>
              <a:t>Nivå två</a:t>
            </a:r>
          </a:p>
          <a:p>
            <a:pPr lvl="2"/>
            <a:r>
              <a:rPr lang="en-US" smtClean="0">
                <a:sym typeface="Hoefler Text" pitchFamily="124" charset="0"/>
              </a:rPr>
              <a:t>Nivå tre</a:t>
            </a:r>
          </a:p>
          <a:p>
            <a:pPr lvl="3"/>
            <a:r>
              <a:rPr lang="en-US" smtClean="0">
                <a:sym typeface="Hoefler Text" pitchFamily="124" charset="0"/>
              </a:rPr>
              <a:t>Nivå fyra</a:t>
            </a:r>
          </a:p>
          <a:p>
            <a:pPr lvl="4"/>
            <a:r>
              <a:rPr lang="en-US" smtClean="0">
                <a:sym typeface="Hoefler Text" pitchFamily="124" charset="0"/>
              </a:rPr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pitchFamily="12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5600">
          <a:solidFill>
            <a:srgbClr val="4B4B4B"/>
          </a:solidFill>
          <a:latin typeface="+mn-lt"/>
          <a:ea typeface="+mn-ea"/>
          <a:cs typeface="+mn-cs"/>
          <a:sym typeface="Hoefler Text" pitchFamily="12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5600">
          <a:solidFill>
            <a:srgbClr val="4B4B4B"/>
          </a:solidFill>
          <a:latin typeface="+mn-lt"/>
          <a:ea typeface="+mn-ea"/>
          <a:sym typeface="Hoefler Text" pitchFamily="12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5600">
          <a:solidFill>
            <a:srgbClr val="4B4B4B"/>
          </a:solidFill>
          <a:latin typeface="+mn-lt"/>
          <a:ea typeface="+mn-ea"/>
          <a:sym typeface="Hoefler Text" pitchFamily="12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5600">
          <a:solidFill>
            <a:srgbClr val="4B4B4B"/>
          </a:solidFill>
          <a:latin typeface="+mn-lt"/>
          <a:ea typeface="+mn-ea"/>
          <a:sym typeface="Hoefler Text" pitchFamily="12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5600">
          <a:solidFill>
            <a:srgbClr val="4B4B4B"/>
          </a:solidFill>
          <a:latin typeface="+mn-lt"/>
          <a:ea typeface="+mn-ea"/>
          <a:sym typeface="Hoefler Text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rgbClr val="4B4B4B"/>
          </a:solidFill>
          <a:latin typeface="+mn-lt"/>
          <a:ea typeface="+mn-ea"/>
          <a:sym typeface="Hoefler Text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rgbClr val="4B4B4B"/>
          </a:solidFill>
          <a:latin typeface="+mn-lt"/>
          <a:ea typeface="+mn-ea"/>
          <a:sym typeface="Hoefler Text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rgbClr val="4B4B4B"/>
          </a:solidFill>
          <a:latin typeface="+mn-lt"/>
          <a:ea typeface="+mn-ea"/>
          <a:sym typeface="Hoefler Text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rgbClr val="4B4B4B"/>
          </a:solidFill>
          <a:latin typeface="+mn-lt"/>
          <a:ea typeface="+mn-ea"/>
          <a:sym typeface="Hoefler Text" pitchFamily="12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askerville" pitchFamily="124" charset="0"/>
              </a:rPr>
              <a:t>Klicka här för att ändra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pitchFamily="12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9pPr>
    </p:titleStyle>
    <p:bodyStyle>
      <a:lvl1pPr marL="6111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cs typeface="+mn-cs"/>
          <a:sym typeface="Hoefler Text" pitchFamily="124" charset="0"/>
        </a:defRPr>
      </a:lvl1pPr>
      <a:lvl2pPr marL="10556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2pPr>
      <a:lvl3pPr marL="15001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3pPr>
      <a:lvl4pPr marL="19446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4pPr>
      <a:lvl5pPr marL="23891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5pPr>
      <a:lvl6pPr marL="2846388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6pPr>
      <a:lvl7pPr marL="3303588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7pPr>
      <a:lvl8pPr marL="3760788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8pPr>
      <a:lvl9pPr marL="4217988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3657600"/>
            <a:ext cx="114300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askerville" pitchFamily="124" charset="0"/>
              </a:rPr>
              <a:t>Klicka här för att ändra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pitchFamily="12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9pPr>
    </p:titleStyle>
    <p:bodyStyle>
      <a:lvl1pPr marL="6111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cs typeface="+mn-cs"/>
          <a:sym typeface="Hoefler Text" pitchFamily="124" charset="0"/>
        </a:defRPr>
      </a:lvl1pPr>
      <a:lvl2pPr marL="10556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2pPr>
      <a:lvl3pPr marL="15001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3pPr>
      <a:lvl4pPr marL="19446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4pPr>
      <a:lvl5pPr marL="23891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5pPr>
      <a:lvl6pPr marL="2846388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6pPr>
      <a:lvl7pPr marL="3303588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7pPr>
      <a:lvl8pPr marL="3760788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8pPr>
      <a:lvl9pPr marL="4217988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pitchFamily="12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9pPr>
    </p:titleStyle>
    <p:bodyStyle>
      <a:lvl1pPr marL="6111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cs typeface="+mn-cs"/>
          <a:sym typeface="Hoefler Text" pitchFamily="124" charset="0"/>
        </a:defRPr>
      </a:lvl1pPr>
      <a:lvl2pPr marL="10556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2pPr>
      <a:lvl3pPr marL="15001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3pPr>
      <a:lvl4pPr marL="19446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4pPr>
      <a:lvl5pPr marL="2389188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5pPr>
      <a:lvl6pPr marL="2846388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6pPr>
      <a:lvl7pPr marL="3303588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7pPr>
      <a:lvl8pPr marL="3760788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8pPr>
      <a:lvl9pPr marL="4217988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981200"/>
            <a:ext cx="5270500" cy="334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askerville" pitchFamily="124" charset="0"/>
              </a:rPr>
              <a:t>Klicka här för att ändra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08600"/>
            <a:ext cx="5270500" cy="246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pitchFamily="124" charset="0"/>
              </a:rPr>
              <a:t>Klicka här för att ändra format på bakgrundstexten</a:t>
            </a:r>
          </a:p>
          <a:p>
            <a:pPr lvl="1"/>
            <a:r>
              <a:rPr lang="en-US" smtClean="0">
                <a:sym typeface="Hoefler Text" pitchFamily="124" charset="0"/>
              </a:rPr>
              <a:t>Nivå två</a:t>
            </a:r>
          </a:p>
          <a:p>
            <a:pPr lvl="2"/>
            <a:r>
              <a:rPr lang="en-US" smtClean="0">
                <a:sym typeface="Hoefler Text" pitchFamily="124" charset="0"/>
              </a:rPr>
              <a:t>Nivå tre</a:t>
            </a:r>
          </a:p>
          <a:p>
            <a:pPr lvl="3"/>
            <a:r>
              <a:rPr lang="en-US" smtClean="0">
                <a:sym typeface="Hoefler Text" pitchFamily="124" charset="0"/>
              </a:rPr>
              <a:t>Nivå fyra</a:t>
            </a:r>
          </a:p>
          <a:p>
            <a:pPr lvl="4"/>
            <a:r>
              <a:rPr lang="en-US" smtClean="0">
                <a:sym typeface="Hoefler Text" pitchFamily="124" charset="0"/>
              </a:rPr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pitchFamily="12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9pPr>
    </p:titleStyle>
    <p:bodyStyle>
      <a:lvl1pPr marL="342900" indent="-342900" algn="ctr" rtl="0" eaLnBrk="0" fontAlgn="base" hangingPunct="0">
        <a:spcBef>
          <a:spcPts val="1200"/>
        </a:spcBef>
        <a:spcAft>
          <a:spcPct val="0"/>
        </a:spcAft>
        <a:buChar char="•"/>
        <a:defRPr sz="3600">
          <a:solidFill>
            <a:srgbClr val="4B4B4B"/>
          </a:solidFill>
          <a:latin typeface="+mn-lt"/>
          <a:ea typeface="+mn-ea"/>
          <a:cs typeface="+mn-cs"/>
          <a:sym typeface="Hoefler Text" pitchFamily="124" charset="0"/>
        </a:defRPr>
      </a:lvl1pPr>
      <a:lvl2pPr marL="742950" indent="-285750" algn="ctr" rtl="0" eaLnBrk="0" fontAlgn="base" hangingPunct="0">
        <a:spcBef>
          <a:spcPts val="1200"/>
        </a:spcBef>
        <a:spcAft>
          <a:spcPct val="0"/>
        </a:spcAft>
        <a:buChar char="–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2pPr>
      <a:lvl3pPr marL="1143000" indent="-228600" algn="ctr" rtl="0" eaLnBrk="0" fontAlgn="base" hangingPunct="0">
        <a:spcBef>
          <a:spcPts val="1200"/>
        </a:spcBef>
        <a:spcAft>
          <a:spcPct val="0"/>
        </a:spcAft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3pPr>
      <a:lvl4pPr marL="1600200" indent="-228600" algn="ctr" rtl="0" eaLnBrk="0" fontAlgn="base" hangingPunct="0">
        <a:spcBef>
          <a:spcPts val="1200"/>
        </a:spcBef>
        <a:spcAft>
          <a:spcPct val="0"/>
        </a:spcAft>
        <a:buChar char="–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4pPr>
      <a:lvl5pPr marL="2057400" indent="-228600" algn="ctr" rtl="0" eaLnBrk="0" fontAlgn="base" hangingPunct="0">
        <a:spcBef>
          <a:spcPts val="1200"/>
        </a:spcBef>
        <a:spcAft>
          <a:spcPct val="0"/>
        </a:spcAft>
        <a:buChar char="»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5pPr>
      <a:lvl6pPr marL="457200" algn="ctr" rtl="0" fontAlgn="base">
        <a:spcBef>
          <a:spcPts val="120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6pPr>
      <a:lvl7pPr marL="914400" algn="ctr" rtl="0" fontAlgn="base">
        <a:spcBef>
          <a:spcPts val="120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7pPr>
      <a:lvl8pPr marL="1371600" algn="ctr" rtl="0" fontAlgn="base">
        <a:spcBef>
          <a:spcPts val="120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8pPr>
      <a:lvl9pPr marL="1828800" algn="ctr" rtl="0" fontAlgn="base">
        <a:spcBef>
          <a:spcPts val="120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177800"/>
            <a:ext cx="114300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askerville" pitchFamily="124" charset="0"/>
              </a:rPr>
              <a:t>Klicka här för att ändra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68600"/>
            <a:ext cx="11430000" cy="698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pitchFamily="124" charset="0"/>
              </a:rPr>
              <a:t>Klicka här för att ändra format på bakgrundstexten</a:t>
            </a:r>
          </a:p>
          <a:p>
            <a:pPr lvl="1"/>
            <a:r>
              <a:rPr lang="en-US" smtClean="0">
                <a:sym typeface="Hoefler Text" pitchFamily="124" charset="0"/>
              </a:rPr>
              <a:t>Nivå två</a:t>
            </a:r>
          </a:p>
          <a:p>
            <a:pPr lvl="2"/>
            <a:r>
              <a:rPr lang="en-US" smtClean="0">
                <a:sym typeface="Hoefler Text" pitchFamily="124" charset="0"/>
              </a:rPr>
              <a:t>Nivå tre</a:t>
            </a:r>
          </a:p>
          <a:p>
            <a:pPr lvl="3"/>
            <a:r>
              <a:rPr lang="en-US" smtClean="0">
                <a:sym typeface="Hoefler Text" pitchFamily="124" charset="0"/>
              </a:rPr>
              <a:t>Nivå fyra</a:t>
            </a:r>
          </a:p>
          <a:p>
            <a:pPr lvl="4"/>
            <a:r>
              <a:rPr lang="en-US" smtClean="0">
                <a:sym typeface="Hoefler Text" pitchFamily="124" charset="0"/>
              </a:rPr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pitchFamily="12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9pPr>
    </p:titleStyle>
    <p:bodyStyle>
      <a:lvl1pPr marL="5715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cs typeface="+mn-cs"/>
          <a:sym typeface="Hoefler Text" pitchFamily="124" charset="0"/>
        </a:defRPr>
      </a:lvl1pPr>
      <a:lvl2pPr marL="9144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2pPr>
      <a:lvl3pPr marL="13589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3pPr>
      <a:lvl4pPr marL="18034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4pPr>
      <a:lvl5pPr marL="22479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5pPr>
      <a:lvl6pPr marL="27051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6pPr>
      <a:lvl7pPr marL="31623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7pPr>
      <a:lvl8pPr marL="36195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8pPr>
      <a:lvl9pPr marL="40767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9713"/>
            <a:ext cx="114300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askerville" pitchFamily="124" charset="0"/>
              </a:rPr>
              <a:t>Klicka här för att ändra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05100"/>
            <a:ext cx="5270500" cy="584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pitchFamily="124" charset="0"/>
              </a:rPr>
              <a:t>Klicka här för att ändra format på bakgrundstexten</a:t>
            </a:r>
          </a:p>
          <a:p>
            <a:pPr lvl="1"/>
            <a:r>
              <a:rPr lang="en-US" smtClean="0">
                <a:sym typeface="Hoefler Text" pitchFamily="124" charset="0"/>
              </a:rPr>
              <a:t>Nivå två</a:t>
            </a:r>
          </a:p>
          <a:p>
            <a:pPr lvl="2"/>
            <a:r>
              <a:rPr lang="en-US" smtClean="0">
                <a:sym typeface="Hoefler Text" pitchFamily="124" charset="0"/>
              </a:rPr>
              <a:t>Nivå tre</a:t>
            </a:r>
          </a:p>
          <a:p>
            <a:pPr lvl="3"/>
            <a:r>
              <a:rPr lang="en-US" smtClean="0">
                <a:sym typeface="Hoefler Text" pitchFamily="124" charset="0"/>
              </a:rPr>
              <a:t>Nivå fyra</a:t>
            </a:r>
          </a:p>
          <a:p>
            <a:pPr lvl="4"/>
            <a:r>
              <a:rPr lang="en-US" smtClean="0">
                <a:sym typeface="Hoefler Text" pitchFamily="124" charset="0"/>
              </a:rPr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pitchFamily="12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9pPr>
    </p:titleStyle>
    <p:bodyStyle>
      <a:lvl1pPr marL="5715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cs typeface="+mn-cs"/>
          <a:sym typeface="Hoefler Text" pitchFamily="124" charset="0"/>
        </a:defRPr>
      </a:lvl1pPr>
      <a:lvl2pPr marL="9144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2pPr>
      <a:lvl3pPr marL="13589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3pPr>
      <a:lvl4pPr marL="18034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4pPr>
      <a:lvl5pPr marL="22479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5pPr>
      <a:lvl6pPr marL="27051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6pPr>
      <a:lvl7pPr marL="31623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7pPr>
      <a:lvl8pPr marL="36195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8pPr>
      <a:lvl9pPr marL="40767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9713"/>
            <a:ext cx="114300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askerville" pitchFamily="124" charset="0"/>
              </a:rPr>
              <a:t>Klicka här för att ändra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05100"/>
            <a:ext cx="11430000" cy="584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pitchFamily="124" charset="0"/>
              </a:rPr>
              <a:t>Klicka här för att ändra format på bakgrundstexten</a:t>
            </a:r>
          </a:p>
          <a:p>
            <a:pPr lvl="1"/>
            <a:r>
              <a:rPr lang="en-US" smtClean="0">
                <a:sym typeface="Hoefler Text" pitchFamily="124" charset="0"/>
              </a:rPr>
              <a:t>Nivå två</a:t>
            </a:r>
          </a:p>
          <a:p>
            <a:pPr lvl="2"/>
            <a:r>
              <a:rPr lang="en-US" smtClean="0">
                <a:sym typeface="Hoefler Text" pitchFamily="124" charset="0"/>
              </a:rPr>
              <a:t>Nivå tre</a:t>
            </a:r>
          </a:p>
          <a:p>
            <a:pPr lvl="3"/>
            <a:r>
              <a:rPr lang="en-US" smtClean="0">
                <a:sym typeface="Hoefler Text" pitchFamily="124" charset="0"/>
              </a:rPr>
              <a:t>Nivå fyra</a:t>
            </a:r>
          </a:p>
          <a:p>
            <a:pPr lvl="4"/>
            <a:r>
              <a:rPr lang="en-US" smtClean="0">
                <a:sym typeface="Hoefler Text" pitchFamily="124" charset="0"/>
              </a:rPr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pitchFamily="12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9pPr>
    </p:titleStyle>
    <p:bodyStyle>
      <a:lvl1pPr marL="5715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cs typeface="+mn-cs"/>
          <a:sym typeface="Hoefler Text" pitchFamily="124" charset="0"/>
        </a:defRPr>
      </a:lvl1pPr>
      <a:lvl2pPr marL="9144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2pPr>
      <a:lvl3pPr marL="13589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3pPr>
      <a:lvl4pPr marL="18034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4pPr>
      <a:lvl5pPr marL="22479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5pPr>
      <a:lvl6pPr marL="27051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6pPr>
      <a:lvl7pPr marL="31623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7pPr>
      <a:lvl8pPr marL="36195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8pPr>
      <a:lvl9pPr marL="40767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9713"/>
            <a:ext cx="114300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askerville" pitchFamily="124" charset="0"/>
              </a:rPr>
              <a:t>Klicka här för att ändra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05100"/>
            <a:ext cx="5270500" cy="584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pitchFamily="124" charset="0"/>
              </a:rPr>
              <a:t>Klicka här för att ändra format på bakgrundstexten</a:t>
            </a:r>
          </a:p>
          <a:p>
            <a:pPr lvl="1"/>
            <a:r>
              <a:rPr lang="en-US" smtClean="0">
                <a:sym typeface="Hoefler Text" pitchFamily="124" charset="0"/>
              </a:rPr>
              <a:t>Nivå två</a:t>
            </a:r>
          </a:p>
          <a:p>
            <a:pPr lvl="2"/>
            <a:r>
              <a:rPr lang="en-US" smtClean="0">
                <a:sym typeface="Hoefler Text" pitchFamily="124" charset="0"/>
              </a:rPr>
              <a:t>Nivå tre</a:t>
            </a:r>
          </a:p>
          <a:p>
            <a:pPr lvl="3"/>
            <a:r>
              <a:rPr lang="en-US" smtClean="0">
                <a:sym typeface="Hoefler Text" pitchFamily="124" charset="0"/>
              </a:rPr>
              <a:t>Nivå fyra</a:t>
            </a:r>
          </a:p>
          <a:p>
            <a:pPr lvl="4"/>
            <a:r>
              <a:rPr lang="en-US" smtClean="0">
                <a:sym typeface="Hoefler Text" pitchFamily="124" charset="0"/>
              </a:rPr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pitchFamily="12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9pPr>
    </p:titleStyle>
    <p:bodyStyle>
      <a:lvl1pPr marL="5715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cs typeface="+mn-cs"/>
          <a:sym typeface="Hoefler Text" pitchFamily="124" charset="0"/>
        </a:defRPr>
      </a:lvl1pPr>
      <a:lvl2pPr marL="9144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2pPr>
      <a:lvl3pPr marL="13589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3pPr>
      <a:lvl4pPr marL="18034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4pPr>
      <a:lvl5pPr marL="22479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5pPr>
      <a:lvl6pPr marL="27051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6pPr>
      <a:lvl7pPr marL="31623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7pPr>
      <a:lvl8pPr marL="36195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8pPr>
      <a:lvl9pPr marL="40767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7188200"/>
            <a:ext cx="11430000" cy="127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askerville" pitchFamily="124" charset="0"/>
              </a:rPr>
              <a:t>Klicka här för att ändra format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8445500"/>
            <a:ext cx="11430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pitchFamily="124" charset="0"/>
              </a:rPr>
              <a:t>Klicka här för att ändra format på bakgrundstexten</a:t>
            </a:r>
          </a:p>
          <a:p>
            <a:pPr lvl="1"/>
            <a:r>
              <a:rPr lang="en-US" smtClean="0">
                <a:sym typeface="Hoefler Text" pitchFamily="124" charset="0"/>
              </a:rPr>
              <a:t>Nivå två</a:t>
            </a:r>
          </a:p>
          <a:p>
            <a:pPr lvl="2"/>
            <a:r>
              <a:rPr lang="en-US" smtClean="0">
                <a:sym typeface="Hoefler Text" pitchFamily="124" charset="0"/>
              </a:rPr>
              <a:t>Nivå tre</a:t>
            </a:r>
          </a:p>
          <a:p>
            <a:pPr lvl="3"/>
            <a:r>
              <a:rPr lang="en-US" smtClean="0">
                <a:sym typeface="Hoefler Text" pitchFamily="124" charset="0"/>
              </a:rPr>
              <a:t>Nivå fyra</a:t>
            </a:r>
          </a:p>
          <a:p>
            <a:pPr lvl="4"/>
            <a:r>
              <a:rPr lang="en-US" smtClean="0">
                <a:sym typeface="Hoefler Text" pitchFamily="124" charset="0"/>
              </a:rPr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pitchFamily="12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1F5B5A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9pPr>
    </p:titleStyle>
    <p:bodyStyle>
      <a:lvl1pPr marL="342900" indent="-342900" algn="ctr" rtl="0" eaLnBrk="0" fontAlgn="base" hangingPunct="0">
        <a:spcBef>
          <a:spcPts val="1200"/>
        </a:spcBef>
        <a:spcAft>
          <a:spcPct val="0"/>
        </a:spcAft>
        <a:buChar char="•"/>
        <a:defRPr sz="3600">
          <a:solidFill>
            <a:srgbClr val="4B4B4B"/>
          </a:solidFill>
          <a:latin typeface="+mn-lt"/>
          <a:ea typeface="+mn-ea"/>
          <a:cs typeface="+mn-cs"/>
          <a:sym typeface="Hoefler Text" pitchFamily="124" charset="0"/>
        </a:defRPr>
      </a:lvl1pPr>
      <a:lvl2pPr marL="742950" indent="-285750" algn="ctr" rtl="0" eaLnBrk="0" fontAlgn="base" hangingPunct="0">
        <a:spcBef>
          <a:spcPts val="1200"/>
        </a:spcBef>
        <a:spcAft>
          <a:spcPct val="0"/>
        </a:spcAft>
        <a:buChar char="–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2pPr>
      <a:lvl3pPr marL="1143000" indent="-228600" algn="ctr" rtl="0" eaLnBrk="0" fontAlgn="base" hangingPunct="0">
        <a:spcBef>
          <a:spcPts val="1200"/>
        </a:spcBef>
        <a:spcAft>
          <a:spcPct val="0"/>
        </a:spcAft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3pPr>
      <a:lvl4pPr marL="1600200" indent="-228600" algn="ctr" rtl="0" eaLnBrk="0" fontAlgn="base" hangingPunct="0">
        <a:spcBef>
          <a:spcPts val="1200"/>
        </a:spcBef>
        <a:spcAft>
          <a:spcPct val="0"/>
        </a:spcAft>
        <a:buChar char="–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4pPr>
      <a:lvl5pPr marL="2057400" indent="-228600" algn="ctr" rtl="0" eaLnBrk="0" fontAlgn="base" hangingPunct="0">
        <a:spcBef>
          <a:spcPts val="1200"/>
        </a:spcBef>
        <a:spcAft>
          <a:spcPct val="0"/>
        </a:spcAft>
        <a:buChar char="»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5pPr>
      <a:lvl6pPr marL="457200" algn="ctr" rtl="0" fontAlgn="base">
        <a:spcBef>
          <a:spcPts val="120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6pPr>
      <a:lvl7pPr marL="914400" algn="ctr" rtl="0" fontAlgn="base">
        <a:spcBef>
          <a:spcPts val="120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7pPr>
      <a:lvl8pPr marL="1371600" algn="ctr" rtl="0" fontAlgn="base">
        <a:spcBef>
          <a:spcPts val="120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8pPr>
      <a:lvl9pPr marL="1828800" algn="ctr" rtl="0" fontAlgn="base">
        <a:spcBef>
          <a:spcPts val="1200"/>
        </a:spcBef>
        <a:spcAft>
          <a:spcPct val="0"/>
        </a:spcAft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9713"/>
            <a:ext cx="11430000" cy="2465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Baskerville" pitchFamily="124" charset="0"/>
              </a:rPr>
              <a:t>Klicka här för att ändra format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46900" y="2705100"/>
            <a:ext cx="5270500" cy="584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pitchFamily="124" charset="0"/>
              </a:rPr>
              <a:t>Klicka här för att ändra format på bakgrundstexten</a:t>
            </a:r>
          </a:p>
          <a:p>
            <a:pPr lvl="1"/>
            <a:r>
              <a:rPr lang="en-US" smtClean="0">
                <a:sym typeface="Hoefler Text" pitchFamily="124" charset="0"/>
              </a:rPr>
              <a:t>Nivå två</a:t>
            </a:r>
          </a:p>
          <a:p>
            <a:pPr lvl="2"/>
            <a:r>
              <a:rPr lang="en-US" smtClean="0">
                <a:sym typeface="Hoefler Text" pitchFamily="124" charset="0"/>
              </a:rPr>
              <a:t>Nivå tre</a:t>
            </a:r>
          </a:p>
          <a:p>
            <a:pPr lvl="3"/>
            <a:r>
              <a:rPr lang="en-US" smtClean="0">
                <a:sym typeface="Hoefler Text" pitchFamily="124" charset="0"/>
              </a:rPr>
              <a:t>Nivå fyra</a:t>
            </a:r>
          </a:p>
          <a:p>
            <a:pPr lvl="4"/>
            <a:r>
              <a:rPr lang="en-US" smtClean="0">
                <a:sym typeface="Hoefler Text" pitchFamily="124" charset="0"/>
              </a:rPr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pitchFamily="12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9pPr>
    </p:titleStyle>
    <p:bodyStyle>
      <a:lvl1pPr marL="5715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cs typeface="+mn-cs"/>
          <a:sym typeface="Hoefler Text" pitchFamily="124" charset="0"/>
        </a:defRPr>
      </a:lvl1pPr>
      <a:lvl2pPr marL="9144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2pPr>
      <a:lvl3pPr marL="13589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3pPr>
      <a:lvl4pPr marL="18034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4pPr>
      <a:lvl5pPr marL="2247900" indent="-571500" algn="l" rtl="0" eaLnBrk="0" fontAlgn="base" hangingPunct="0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5pPr>
      <a:lvl6pPr marL="27051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6pPr>
      <a:lvl7pPr marL="31623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7pPr>
      <a:lvl8pPr marL="36195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8pPr>
      <a:lvl9pPr marL="4076700" indent="-571500" algn="l" rtl="0" fontAlgn="base">
        <a:spcBef>
          <a:spcPts val="28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1257300"/>
            <a:ext cx="11430000" cy="723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pitchFamily="124" charset="0"/>
              </a:rPr>
              <a:t>Klicka här för att ändra format på bakgrundstexten</a:t>
            </a:r>
          </a:p>
          <a:p>
            <a:pPr lvl="1"/>
            <a:r>
              <a:rPr lang="en-US" smtClean="0">
                <a:sym typeface="Hoefler Text" pitchFamily="124" charset="0"/>
              </a:rPr>
              <a:t>Nivå två</a:t>
            </a:r>
          </a:p>
          <a:p>
            <a:pPr lvl="2"/>
            <a:r>
              <a:rPr lang="en-US" smtClean="0">
                <a:sym typeface="Hoefler Text" pitchFamily="124" charset="0"/>
              </a:rPr>
              <a:t>Nivå tre</a:t>
            </a:r>
          </a:p>
          <a:p>
            <a:pPr lvl="3"/>
            <a:r>
              <a:rPr lang="en-US" smtClean="0">
                <a:sym typeface="Hoefler Text" pitchFamily="124" charset="0"/>
              </a:rPr>
              <a:t>Nivå fyra</a:t>
            </a:r>
          </a:p>
          <a:p>
            <a:pPr lvl="4"/>
            <a:r>
              <a:rPr lang="en-US" smtClean="0">
                <a:sym typeface="Hoefler Text" pitchFamily="124" charset="0"/>
              </a:rPr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pitchFamily="124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7800">
          <a:solidFill>
            <a:srgbClr val="626053"/>
          </a:solidFill>
          <a:effectLst>
            <a:outerShdw blurRad="38100" dist="38100" dir="2700000" algn="tl">
              <a:srgbClr val="000000"/>
            </a:outerShdw>
          </a:effectLst>
          <a:latin typeface="Baskerville" pitchFamily="124" charset="0"/>
          <a:ea typeface="ヒラギノ明朝 Pro W3" pitchFamily="124" charset="-128"/>
          <a:sym typeface="Baskerville" pitchFamily="124" charset="0"/>
        </a:defRPr>
      </a:lvl9pPr>
    </p:titleStyle>
    <p:bodyStyle>
      <a:lvl1pPr marL="571500" indent="-571500" algn="l" rtl="0" eaLnBrk="0" fontAlgn="base" hangingPunct="0">
        <a:spcBef>
          <a:spcPts val="42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cs typeface="+mn-cs"/>
          <a:sym typeface="Hoefler Text" pitchFamily="124" charset="0"/>
        </a:defRPr>
      </a:lvl1pPr>
      <a:lvl2pPr marL="914400" indent="-571500" algn="l" rtl="0" eaLnBrk="0" fontAlgn="base" hangingPunct="0">
        <a:spcBef>
          <a:spcPts val="42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2pPr>
      <a:lvl3pPr marL="1358900" indent="-571500" algn="l" rtl="0" eaLnBrk="0" fontAlgn="base" hangingPunct="0">
        <a:spcBef>
          <a:spcPts val="42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3pPr>
      <a:lvl4pPr marL="1803400" indent="-571500" algn="l" rtl="0" eaLnBrk="0" fontAlgn="base" hangingPunct="0">
        <a:spcBef>
          <a:spcPts val="42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4pPr>
      <a:lvl5pPr marL="2247900" indent="-571500" algn="l" rtl="0" eaLnBrk="0" fontAlgn="base" hangingPunct="0">
        <a:spcBef>
          <a:spcPts val="42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5pPr>
      <a:lvl6pPr marL="2705100" indent="-571500" algn="l" rtl="0" fontAlgn="base">
        <a:spcBef>
          <a:spcPts val="42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6pPr>
      <a:lvl7pPr marL="3162300" indent="-571500" algn="l" rtl="0" fontAlgn="base">
        <a:spcBef>
          <a:spcPts val="42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7pPr>
      <a:lvl8pPr marL="3619500" indent="-571500" algn="l" rtl="0" fontAlgn="base">
        <a:spcBef>
          <a:spcPts val="42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8pPr>
      <a:lvl9pPr marL="4076700" indent="-571500" algn="l" rtl="0" fontAlgn="base">
        <a:spcBef>
          <a:spcPts val="4200"/>
        </a:spcBef>
        <a:spcAft>
          <a:spcPct val="0"/>
        </a:spcAft>
        <a:buSzPct val="124000"/>
        <a:buFont typeface="Hoefler Text" pitchFamily="124" charset="0"/>
        <a:buChar char="•"/>
        <a:defRPr sz="3600">
          <a:solidFill>
            <a:srgbClr val="4B4B4B"/>
          </a:solidFill>
          <a:latin typeface="+mn-lt"/>
          <a:ea typeface="+mn-ea"/>
          <a:sym typeface="Hoefler Text" pitchFamily="12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60400" y="268288"/>
            <a:ext cx="11684000" cy="5545137"/>
          </a:xfrm>
        </p:spPr>
        <p:txBody>
          <a:bodyPr anchor="t"/>
          <a:lstStyle/>
          <a:p>
            <a:pPr eaLnBrk="1" hangingPunct="1">
              <a:defRPr/>
            </a:pPr>
            <a:r>
              <a:rPr lang="pt-BR" sz="3200" dirty="0" smtClean="0"/>
              <a:t>                                  Capítulo 2                         PPP</a:t>
            </a:r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pt-BR" sz="9600" dirty="0" smtClean="0">
                <a:latin typeface="Aharoni" pitchFamily="2" charset="-79"/>
                <a:cs typeface="Aharoni" pitchFamily="2" charset="-79"/>
              </a:rPr>
              <a:t>A Semente </a:t>
            </a:r>
            <a:r>
              <a:rPr lang="pt-BR" sz="9600" i="1" dirty="0" smtClean="0"/>
              <a:t/>
            </a:r>
            <a:br>
              <a:rPr lang="pt-BR" sz="9600" i="1" dirty="0" smtClean="0"/>
            </a:br>
            <a:r>
              <a:rPr lang="pt-BR" sz="6000" dirty="0" smtClean="0">
                <a:latin typeface="Arial Rounded MT Bold" pitchFamily="34" charset="0"/>
              </a:rPr>
              <a:t>Identifique a sua fonte financeira</a:t>
            </a:r>
            <a:r>
              <a:rPr lang="pt-BR" sz="9600" dirty="0" smtClean="0"/>
              <a:t/>
            </a:r>
            <a:br>
              <a:rPr lang="pt-BR" sz="9600" dirty="0" smtClean="0"/>
            </a:br>
            <a:r>
              <a:rPr lang="en-US" sz="9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9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9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100" y="6140450"/>
            <a:ext cx="2768600" cy="2768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309563" y="417513"/>
            <a:ext cx="12111037" cy="4100512"/>
            <a:chOff x="-189" y="0"/>
            <a:chExt cx="7629" cy="2420"/>
          </a:xfrm>
        </p:grpSpPr>
        <p:sp>
          <p:nvSpPr>
            <p:cNvPr id="19458" name="Rectangle 2"/>
            <p:cNvSpPr>
              <a:spLocks/>
            </p:cNvSpPr>
            <p:nvPr/>
          </p:nvSpPr>
          <p:spPr bwMode="auto">
            <a:xfrm>
              <a:off x="-189" y="0"/>
              <a:ext cx="7629" cy="1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pt-BR" sz="6600" b="1" dirty="0">
                  <a:solidFill>
                    <a:srgbClr val="800437"/>
                  </a:solidFill>
                  <a:latin typeface="Franklin Gothic Demi" pitchFamily="34" charset="0"/>
                </a:rPr>
                <a:t>Encontra a </a:t>
              </a:r>
              <a:r>
                <a:rPr lang="pt-BR" sz="6600" b="1" dirty="0" smtClean="0">
                  <a:solidFill>
                    <a:srgbClr val="800437"/>
                  </a:solidFill>
                  <a:latin typeface="Franklin Gothic Demi" pitchFamily="34" charset="0"/>
                </a:rPr>
                <a:t>sua </a:t>
              </a:r>
              <a:r>
                <a:rPr lang="pt-BR" sz="6600" b="1" dirty="0">
                  <a:solidFill>
                    <a:srgbClr val="800437"/>
                  </a:solidFill>
                  <a:latin typeface="Franklin Gothic Demi" pitchFamily="34" charset="0"/>
                </a:rPr>
                <a:t>semente, junto ao pão de cada dia</a:t>
              </a:r>
              <a:r>
                <a:rPr lang="pt-BR" sz="6600" dirty="0">
                  <a:solidFill>
                    <a:srgbClr val="800437"/>
                  </a:solidFill>
                </a:rPr>
                <a:t>!</a:t>
              </a:r>
              <a:endParaRPr lang="en-US" sz="6400" dirty="0">
                <a:solidFill>
                  <a:srgbClr val="800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Bold Condensed" pitchFamily="124" charset="0"/>
                <a:sym typeface="Helvetica Neue Bold Condensed" pitchFamily="124" charset="0"/>
              </a:endParaRPr>
            </a:p>
          </p:txBody>
        </p:sp>
        <p:sp>
          <p:nvSpPr>
            <p:cNvPr id="21513" name="Rectangle 3"/>
            <p:cNvSpPr>
              <a:spLocks/>
            </p:cNvSpPr>
            <p:nvPr/>
          </p:nvSpPr>
          <p:spPr bwMode="auto">
            <a:xfrm>
              <a:off x="-7" y="1221"/>
              <a:ext cx="7416" cy="119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12700" tIns="12700" rIns="12700" bIns="12700" anchor="ctr" anchorCtr="1"/>
            <a:lstStyle/>
            <a:p>
              <a:pPr algn="ctr">
                <a:lnSpc>
                  <a:spcPct val="80000"/>
                </a:lnSpc>
              </a:pPr>
              <a:r>
                <a:rPr lang="en-US" sz="4200" b="1" dirty="0">
                  <a:solidFill>
                    <a:srgbClr val="86133E"/>
                  </a:solidFill>
                  <a:latin typeface="Georgia" pitchFamily="18" charset="0"/>
                  <a:sym typeface="Helvetica Neue" pitchFamily="124" charset="0"/>
                </a:rPr>
                <a:t>Gen. 1:29-30</a:t>
              </a:r>
            </a:p>
            <a:p>
              <a:pPr algn="ctr"/>
              <a:r>
                <a:rPr lang="pt-BR" sz="4400" b="1" dirty="0">
                  <a:solidFill>
                    <a:schemeClr val="bg2"/>
                  </a:solidFill>
                  <a:latin typeface="Georgia" pitchFamily="18" charset="0"/>
                </a:rPr>
                <a:t>A provisão do Homem é de alimentos e sementes</a:t>
              </a:r>
            </a:p>
          </p:txBody>
        </p:sp>
      </p:grp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0" y="8610600"/>
            <a:ext cx="850900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82" y="4589463"/>
            <a:ext cx="12502268" cy="3500437"/>
            <a:chOff x="540" y="4443"/>
            <a:chExt cx="6780" cy="1376"/>
          </a:xfrm>
        </p:grpSpPr>
        <p:sp>
          <p:nvSpPr>
            <p:cNvPr id="21510" name="Rectangle 9"/>
            <p:cNvSpPr>
              <a:spLocks/>
            </p:cNvSpPr>
            <p:nvPr/>
          </p:nvSpPr>
          <p:spPr bwMode="auto">
            <a:xfrm>
              <a:off x="928" y="4696"/>
              <a:ext cx="6392" cy="920"/>
            </a:xfrm>
            <a:prstGeom prst="rect">
              <a:avLst/>
            </a:prstGeom>
            <a:solidFill>
              <a:srgbClr val="CDCDCD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1511" name="AutoShape 10"/>
            <p:cNvSpPr>
              <a:spLocks/>
            </p:cNvSpPr>
            <p:nvPr/>
          </p:nvSpPr>
          <p:spPr bwMode="auto">
            <a:xfrm>
              <a:off x="540" y="4443"/>
              <a:ext cx="2081" cy="1376"/>
            </a:xfrm>
            <a:prstGeom prst="wedgeEllipseCallout">
              <a:avLst>
                <a:gd name="adj1" fmla="val -52500"/>
                <a:gd name="adj2" fmla="val 50000"/>
              </a:avLst>
            </a:prstGeom>
            <a:solidFill>
              <a:schemeClr val="accent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en-US" sz="4400" b="1" dirty="0">
                  <a:solidFill>
                    <a:schemeClr val="tx2"/>
                  </a:solidFill>
                  <a:latin typeface="Franklin Gothic Demi" pitchFamily="34" charset="0"/>
                  <a:sym typeface="Helvetica Neue" pitchFamily="124" charset="0"/>
                </a:rPr>
                <a:t>É </a:t>
              </a:r>
              <a:r>
                <a:rPr lang="en-US" sz="4400" b="1" dirty="0" err="1">
                  <a:solidFill>
                    <a:schemeClr val="tx2"/>
                  </a:solidFill>
                  <a:latin typeface="Franklin Gothic Demi" pitchFamily="34" charset="0"/>
                  <a:sym typeface="Helvetica Neue" pitchFamily="124" charset="0"/>
                </a:rPr>
                <a:t>difícil</a:t>
              </a:r>
              <a:r>
                <a:rPr lang="en-US" sz="4400" b="1" dirty="0">
                  <a:solidFill>
                    <a:schemeClr val="tx2"/>
                  </a:solidFill>
                  <a:latin typeface="Franklin Gothic Demi" pitchFamily="34" charset="0"/>
                  <a:sym typeface="Helvetica Neue" pitchFamily="124" charset="0"/>
                </a:rPr>
                <a:t>  </a:t>
              </a:r>
              <a:r>
                <a:rPr lang="en-US" sz="4400" b="1" dirty="0" err="1">
                  <a:solidFill>
                    <a:schemeClr val="tx2"/>
                  </a:solidFill>
                  <a:latin typeface="Franklin Gothic Demi" pitchFamily="34" charset="0"/>
                  <a:sym typeface="Helvetica Neue" pitchFamily="124" charset="0"/>
                </a:rPr>
                <a:t>encontrar</a:t>
              </a:r>
              <a:r>
                <a:rPr lang="en-US" sz="4400" b="1" dirty="0">
                  <a:solidFill>
                    <a:schemeClr val="tx2"/>
                  </a:solidFill>
                  <a:latin typeface="Franklin Gothic Demi" pitchFamily="34" charset="0"/>
                  <a:sym typeface="Helvetica Neue" pitchFamily="124" charset="0"/>
                </a:rPr>
                <a:t> a </a:t>
              </a:r>
              <a:r>
                <a:rPr lang="en-US" sz="4400" b="1" dirty="0" err="1" smtClean="0">
                  <a:solidFill>
                    <a:schemeClr val="tx2"/>
                  </a:solidFill>
                  <a:latin typeface="Franklin Gothic Demi" pitchFamily="34" charset="0"/>
                  <a:sym typeface="Helvetica Neue" pitchFamily="124" charset="0"/>
                </a:rPr>
                <a:t>semente</a:t>
              </a:r>
              <a:r>
                <a:rPr lang="en-US" sz="4400" b="1" dirty="0">
                  <a:solidFill>
                    <a:schemeClr val="tx2"/>
                  </a:solidFill>
                  <a:latin typeface="Franklin Gothic Demi" pitchFamily="34" charset="0"/>
                  <a:sym typeface="Helvetica Neue" pitchFamily="124" charset="0"/>
                </a:rPr>
                <a:t>?</a:t>
              </a:r>
            </a:p>
          </p:txBody>
        </p:sp>
      </p:grpSp>
      <p:sp>
        <p:nvSpPr>
          <p:cNvPr id="19467" name="Rectangle 11"/>
          <p:cNvSpPr>
            <a:spLocks/>
          </p:cNvSpPr>
          <p:nvPr/>
        </p:nvSpPr>
        <p:spPr bwMode="auto">
          <a:xfrm>
            <a:off x="3930632" y="5233990"/>
            <a:ext cx="8389938" cy="2668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pt-BR" sz="3600" b="1" dirty="0">
                <a:solidFill>
                  <a:srgbClr val="000000"/>
                </a:solidFill>
                <a:latin typeface="Georgia" pitchFamily="18" charset="0"/>
              </a:rPr>
              <a:t>A semente está ao </a:t>
            </a:r>
            <a:r>
              <a:rPr lang="pt-BR" sz="3600" b="1" dirty="0" smtClean="0">
                <a:solidFill>
                  <a:srgbClr val="000000"/>
                </a:solidFill>
                <a:latin typeface="Georgia" pitchFamily="18" charset="0"/>
              </a:rPr>
              <a:t>seu </a:t>
            </a:r>
            <a:r>
              <a:rPr lang="pt-BR" sz="3600" b="1" dirty="0">
                <a:solidFill>
                  <a:srgbClr val="000000"/>
                </a:solidFill>
                <a:latin typeface="Georgia" pitchFamily="18" charset="0"/>
              </a:rPr>
              <a:t>lado, na </a:t>
            </a:r>
            <a:r>
              <a:rPr lang="pt-BR" sz="3600" b="1" dirty="0" smtClean="0">
                <a:solidFill>
                  <a:srgbClr val="000000"/>
                </a:solidFill>
                <a:latin typeface="Georgia" pitchFamily="18" charset="0"/>
              </a:rPr>
              <a:t>sua receita. </a:t>
            </a:r>
            <a:r>
              <a:rPr lang="pt-BR" sz="3600" b="1" dirty="0">
                <a:solidFill>
                  <a:srgbClr val="000000"/>
                </a:solidFill>
                <a:latin typeface="Georgia" pitchFamily="18" charset="0"/>
              </a:rPr>
              <a:t>Apenas separe o dinheiro do investimento do dinheiro de consumo </a:t>
            </a:r>
            <a:r>
              <a:rPr lang="pt-BR" sz="3600" b="1" dirty="0" smtClean="0">
                <a:solidFill>
                  <a:srgbClr val="000000"/>
                </a:solidFill>
                <a:latin typeface="Georgia" pitchFamily="18" charset="0"/>
              </a:rPr>
              <a:t>E COME</a:t>
            </a:r>
            <a:r>
              <a:rPr lang="pt-BR" sz="3600" b="1" dirty="0" smtClean="0">
                <a:solidFill>
                  <a:srgbClr val="000000"/>
                </a:solidFill>
                <a:latin typeface="Georgia" pitchFamily="18" charset="0"/>
                <a:cs typeface="Arial"/>
              </a:rPr>
              <a:t>Ç</a:t>
            </a:r>
            <a:r>
              <a:rPr lang="pt-BR" sz="3600" b="1" dirty="0" smtClean="0">
                <a:solidFill>
                  <a:srgbClr val="000000"/>
                </a:solidFill>
                <a:latin typeface="Georgia" pitchFamily="18" charset="0"/>
              </a:rPr>
              <a:t>E A SEMEAR</a:t>
            </a:r>
            <a:r>
              <a:rPr lang="pt-BR" sz="3600" dirty="0" smtClean="0">
                <a:solidFill>
                  <a:srgbClr val="000000"/>
                </a:solidFill>
                <a:latin typeface="Georgia" pitchFamily="18" charset="0"/>
              </a:rPr>
              <a:t>! 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/>
          <p:cNvGrpSpPr>
            <a:grpSpLocks/>
          </p:cNvGrpSpPr>
          <p:nvPr/>
        </p:nvGrpSpPr>
        <p:grpSpPr bwMode="auto">
          <a:xfrm>
            <a:off x="454025" y="544513"/>
            <a:ext cx="12550775" cy="2417762"/>
            <a:chOff x="-98" y="0"/>
            <a:chExt cx="7906" cy="1522"/>
          </a:xfrm>
        </p:grpSpPr>
        <p:sp>
          <p:nvSpPr>
            <p:cNvPr id="20482" name="Rectangle 2"/>
            <p:cNvSpPr>
              <a:spLocks/>
            </p:cNvSpPr>
            <p:nvPr/>
          </p:nvSpPr>
          <p:spPr bwMode="auto">
            <a:xfrm>
              <a:off x="-98" y="0"/>
              <a:ext cx="7906" cy="6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8613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Demi" pitchFamily="34" charset="0"/>
                  <a:sym typeface="Helvetica Neue Bold Condensed" pitchFamily="124" charset="0"/>
                </a:rPr>
                <a:t>6. </a:t>
              </a:r>
              <a:r>
                <a:rPr lang="pt-BR" sz="6000" b="1" dirty="0">
                  <a:solidFill>
                    <a:srgbClr val="000000"/>
                  </a:solidFill>
                  <a:latin typeface="Franklin Gothic Demi" pitchFamily="34" charset="0"/>
                </a:rPr>
                <a:t>Semeie </a:t>
              </a:r>
              <a:r>
                <a:rPr lang="pt-BR" sz="6000" b="1" dirty="0" smtClean="0">
                  <a:solidFill>
                    <a:srgbClr val="000000"/>
                  </a:solidFill>
                  <a:latin typeface="Franklin Gothic Demi" pitchFamily="34" charset="0"/>
                </a:rPr>
                <a:t>a sua semente!</a:t>
              </a:r>
              <a:endPara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  <a:sym typeface="Helvetica Neue Bold Condensed" pitchFamily="124" charset="0"/>
              </a:endParaRPr>
            </a:p>
          </p:txBody>
        </p:sp>
        <p:sp>
          <p:nvSpPr>
            <p:cNvPr id="22534" name="Rectangle 3"/>
            <p:cNvSpPr>
              <a:spLocks/>
            </p:cNvSpPr>
            <p:nvPr/>
          </p:nvSpPr>
          <p:spPr bwMode="auto">
            <a:xfrm>
              <a:off x="-7" y="778"/>
              <a:ext cx="7416" cy="74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12700" tIns="12700" rIns="12700" bIns="12700" anchor="ctr" anchorCtr="1"/>
            <a:lstStyle/>
            <a:p>
              <a:pPr algn="ctr">
                <a:lnSpc>
                  <a:spcPct val="80000"/>
                </a:lnSpc>
              </a:pPr>
              <a:r>
                <a:rPr lang="en-US" sz="3600" b="1" dirty="0" smtClean="0">
                  <a:solidFill>
                    <a:srgbClr val="86133E"/>
                  </a:solidFill>
                  <a:latin typeface="Arial Rounded MT Bold" pitchFamily="34" charset="0"/>
                  <a:sym typeface="Helvetica Neue" pitchFamily="124" charset="0"/>
                </a:rPr>
                <a:t>2 Cor</a:t>
              </a:r>
              <a:r>
                <a:rPr lang="en-US" sz="3600" b="1" dirty="0">
                  <a:solidFill>
                    <a:srgbClr val="86133E"/>
                  </a:solidFill>
                  <a:latin typeface="Arial Rounded MT Bold" pitchFamily="34" charset="0"/>
                  <a:sym typeface="Helvetica Neue" pitchFamily="124" charset="0"/>
                </a:rPr>
                <a:t>. 9:10</a:t>
              </a:r>
              <a:r>
                <a:rPr lang="en-US" sz="4200" b="1" dirty="0">
                  <a:solidFill>
                    <a:schemeClr val="bg2"/>
                  </a:solidFill>
                  <a:latin typeface="Arial Rounded MT Bold" pitchFamily="34" charset="0"/>
                  <a:ea typeface="ヒラギノ角ゴ Pro W6" pitchFamily="124" charset="-128"/>
                  <a:sym typeface="Helvetica Neue" pitchFamily="124" charset="0"/>
                </a:rPr>
                <a:t/>
              </a:r>
              <a:br>
                <a:rPr lang="en-US" sz="4200" b="1" dirty="0">
                  <a:solidFill>
                    <a:schemeClr val="bg2"/>
                  </a:solidFill>
                  <a:latin typeface="Arial Rounded MT Bold" pitchFamily="34" charset="0"/>
                  <a:ea typeface="ヒラギノ角ゴ Pro W6" pitchFamily="124" charset="-128"/>
                  <a:sym typeface="Helvetica Neue" pitchFamily="124" charset="0"/>
                </a:rPr>
              </a:br>
              <a:r>
                <a:rPr lang="pt-BR" sz="4400" dirty="0">
                  <a:latin typeface="Arial Rounded MT Bold" pitchFamily="34" charset="0"/>
                </a:rPr>
                <a:t> </a:t>
              </a:r>
              <a:r>
                <a:rPr lang="pt-BR" sz="4400" b="1" dirty="0">
                  <a:solidFill>
                    <a:srgbClr val="000000"/>
                  </a:solidFill>
                  <a:latin typeface="Arial Rounded MT Bold" pitchFamily="34" charset="0"/>
                </a:rPr>
                <a:t>Tomar as decisões certas e agir</a:t>
              </a:r>
            </a:p>
          </p:txBody>
        </p:sp>
      </p:grpSp>
      <p:sp>
        <p:nvSpPr>
          <p:cNvPr id="20488" name="Rectangle 8"/>
          <p:cNvSpPr>
            <a:spLocks/>
          </p:cNvSpPr>
          <p:nvPr/>
        </p:nvSpPr>
        <p:spPr bwMode="auto">
          <a:xfrm>
            <a:off x="788988" y="3233726"/>
            <a:ext cx="11642725" cy="621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571500" indent="-571500">
              <a:buFont typeface="Wingdings" pitchFamily="2" charset="2"/>
              <a:buChar char="Ø"/>
              <a:defRPr/>
            </a:pPr>
            <a:r>
              <a:rPr lang="pt-BR" sz="4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pt-BR" sz="4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consumir </a:t>
            </a:r>
            <a:r>
              <a:rPr lang="pt-BR" sz="4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 semente, ela pára de funcionar</a:t>
            </a:r>
          </a:p>
          <a:p>
            <a:pPr>
              <a:defRPr/>
            </a:pPr>
            <a:r>
              <a:rPr lang="pt-BR" sz="4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como semente. É uma má escolha</a:t>
            </a:r>
            <a:r>
              <a:rPr lang="pt-BR" sz="4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defRPr/>
            </a:pPr>
            <a:endParaRPr lang="pt-BR" sz="4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pt-BR" sz="4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Orar </a:t>
            </a:r>
            <a:r>
              <a:rPr lang="pt-BR" sz="4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por mais pão para consumir não lhe vai dar nenhum avanço financeiro</a:t>
            </a:r>
            <a:r>
              <a:rPr lang="pt-BR" sz="4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71500" indent="-571500">
              <a:defRPr/>
            </a:pPr>
            <a:endParaRPr lang="pt-BR" sz="4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pt-BR" sz="4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Separar a semente regularmente e semeá-la é</a:t>
            </a:r>
          </a:p>
          <a:p>
            <a:pPr>
              <a:defRPr/>
            </a:pPr>
            <a:r>
              <a:rPr lang="pt-BR" sz="4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 sábio</a:t>
            </a:r>
            <a:r>
              <a:rPr lang="pt-BR" sz="4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defRPr/>
            </a:pPr>
            <a:endParaRPr lang="pt-BR" sz="4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pt-BR" sz="40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Plantar a sua semente é confiar em Deus!</a:t>
            </a:r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0" y="8610600"/>
            <a:ext cx="850900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309563" y="544513"/>
            <a:ext cx="12241212" cy="2401887"/>
            <a:chOff x="-189" y="0"/>
            <a:chExt cx="7711" cy="1512"/>
          </a:xfrm>
        </p:grpSpPr>
        <p:sp>
          <p:nvSpPr>
            <p:cNvPr id="20482" name="Rectangle 2"/>
            <p:cNvSpPr>
              <a:spLocks/>
            </p:cNvSpPr>
            <p:nvPr/>
          </p:nvSpPr>
          <p:spPr bwMode="auto">
            <a:xfrm>
              <a:off x="-189" y="0"/>
              <a:ext cx="7711" cy="6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en-US" sz="6000" dirty="0">
                  <a:solidFill>
                    <a:srgbClr val="8613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Demi" pitchFamily="34" charset="0"/>
                  <a:sym typeface="Helvetica Neue Bold Condensed" pitchFamily="124" charset="0"/>
                </a:rPr>
                <a:t>6. </a:t>
              </a:r>
              <a:r>
                <a:rPr lang="pt-BR" sz="6000" b="1" dirty="0" smtClean="0">
                  <a:solidFill>
                    <a:srgbClr val="000000"/>
                  </a:solidFill>
                  <a:latin typeface="Franklin Gothic Demi" pitchFamily="34" charset="0"/>
                </a:rPr>
                <a:t>Semeie a sua semente </a:t>
              </a:r>
              <a:r>
                <a:rPr lang="pt-BR" sz="6000" b="1" dirty="0">
                  <a:solidFill>
                    <a:srgbClr val="000000"/>
                  </a:solidFill>
                  <a:latin typeface="Franklin Gothic Demi" pitchFamily="34" charset="0"/>
                </a:rPr>
                <a:t>no solo</a:t>
              </a:r>
              <a:endParaRPr lang="en-US" sz="6000" dirty="0">
                <a:solidFill>
                  <a:srgbClr val="8613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  <a:sym typeface="Helvetica Neue Bold Condensed" pitchFamily="124" charset="0"/>
              </a:endParaRPr>
            </a:p>
          </p:txBody>
        </p:sp>
        <p:sp>
          <p:nvSpPr>
            <p:cNvPr id="23561" name="Rectangle 3"/>
            <p:cNvSpPr>
              <a:spLocks/>
            </p:cNvSpPr>
            <p:nvPr/>
          </p:nvSpPr>
          <p:spPr bwMode="auto">
            <a:xfrm>
              <a:off x="0" y="768"/>
              <a:ext cx="7416" cy="74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12700" tIns="12700" rIns="12700" bIns="12700" anchor="ctr" anchorCtr="1"/>
            <a:lstStyle/>
            <a:p>
              <a:pPr algn="ctr">
                <a:lnSpc>
                  <a:spcPct val="80000"/>
                </a:lnSpc>
              </a:pPr>
              <a:r>
                <a:rPr lang="en-US" sz="4200" b="1" dirty="0" smtClean="0">
                  <a:solidFill>
                    <a:srgbClr val="86133E"/>
                  </a:solidFill>
                  <a:latin typeface="Arial Rounded MT Bold" pitchFamily="34" charset="0"/>
                  <a:sym typeface="Helvetica Neue" pitchFamily="124" charset="0"/>
                </a:rPr>
                <a:t>2 Cor</a:t>
              </a:r>
              <a:r>
                <a:rPr lang="en-US" sz="4200" b="1" dirty="0">
                  <a:solidFill>
                    <a:srgbClr val="86133E"/>
                  </a:solidFill>
                  <a:latin typeface="Arial Rounded MT Bold" pitchFamily="34" charset="0"/>
                  <a:sym typeface="Helvetica Neue" pitchFamily="124" charset="0"/>
                </a:rPr>
                <a:t>. 9:10</a:t>
              </a:r>
              <a:r>
                <a:rPr lang="en-US" sz="4200" b="1" dirty="0">
                  <a:solidFill>
                    <a:schemeClr val="tx1"/>
                  </a:solidFill>
                  <a:latin typeface="Arial Rounded MT Bold" pitchFamily="34" charset="0"/>
                  <a:ea typeface="ヒラギノ角ゴ Pro W6" pitchFamily="124" charset="-128"/>
                  <a:sym typeface="Helvetica Neue" pitchFamily="124" charset="0"/>
                </a:rPr>
                <a:t/>
              </a:r>
              <a:br>
                <a:rPr lang="en-US" sz="4200" b="1" dirty="0">
                  <a:solidFill>
                    <a:schemeClr val="tx1"/>
                  </a:solidFill>
                  <a:latin typeface="Arial Rounded MT Bold" pitchFamily="34" charset="0"/>
                  <a:ea typeface="ヒラギノ角ゴ Pro W6" pitchFamily="124" charset="-128"/>
                  <a:sym typeface="Helvetica Neue" pitchFamily="124" charset="0"/>
                </a:rPr>
              </a:br>
              <a:r>
                <a:rPr lang="pt-BR" sz="4400" b="1" dirty="0">
                  <a:solidFill>
                    <a:srgbClr val="000000"/>
                  </a:solidFill>
                  <a:latin typeface="Arial Rounded MT Bold" pitchFamily="34" charset="0"/>
                </a:rPr>
                <a:t> Tenha fé em Deus e </a:t>
              </a:r>
              <a:r>
                <a:rPr lang="pt-BR" sz="4400" b="1" dirty="0" smtClean="0">
                  <a:solidFill>
                    <a:srgbClr val="000000"/>
                  </a:solidFill>
                  <a:latin typeface="Arial Rounded MT Bold" pitchFamily="34" charset="0"/>
                </a:rPr>
                <a:t>confie </a:t>
              </a:r>
              <a:r>
                <a:rPr lang="pt-BR" sz="4400" b="1" dirty="0">
                  <a:solidFill>
                    <a:srgbClr val="000000"/>
                  </a:solidFill>
                  <a:latin typeface="Arial Rounded MT Bold" pitchFamily="34" charset="0"/>
                </a:rPr>
                <a:t>em seu poder!</a:t>
              </a: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17181" y="3376612"/>
            <a:ext cx="11571697" cy="5106988"/>
            <a:chOff x="-342" y="-41"/>
            <a:chExt cx="3262" cy="3217"/>
          </a:xfrm>
        </p:grpSpPr>
        <p:sp>
          <p:nvSpPr>
            <p:cNvPr id="23558" name="Rectangle 5"/>
            <p:cNvSpPr>
              <a:spLocks/>
            </p:cNvSpPr>
            <p:nvPr/>
          </p:nvSpPr>
          <p:spPr bwMode="auto">
            <a:xfrm>
              <a:off x="-342" y="216"/>
              <a:ext cx="3262" cy="2960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59" name="Rectangle 6"/>
            <p:cNvSpPr>
              <a:spLocks/>
            </p:cNvSpPr>
            <p:nvPr/>
          </p:nvSpPr>
          <p:spPr bwMode="auto">
            <a:xfrm>
              <a:off x="-81" y="-41"/>
              <a:ext cx="2720" cy="504"/>
            </a:xfrm>
            <a:prstGeom prst="rect">
              <a:avLst/>
            </a:prstGeom>
            <a:solidFill>
              <a:srgbClr val="416C1E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25400" tIns="25400" rIns="25400" bIns="25400"/>
            <a:lstStyle/>
            <a:p>
              <a:pPr algn="ctr">
                <a:lnSpc>
                  <a:spcPct val="120000"/>
                </a:lnSpc>
              </a:pPr>
              <a:r>
                <a:rPr lang="en-US" sz="3600" dirty="0">
                  <a:solidFill>
                    <a:srgbClr val="FFFFFF"/>
                  </a:solidFill>
                  <a:latin typeface="Franklin Gothic Demi" pitchFamily="34" charset="0"/>
                  <a:sym typeface="Helvetica Neue" pitchFamily="124" charset="0"/>
                </a:rPr>
                <a:t>Agora </a:t>
              </a:r>
              <a:r>
                <a:rPr lang="en-US" sz="3600" dirty="0" smtClean="0">
                  <a:solidFill>
                    <a:srgbClr val="FFFFFF"/>
                  </a:solidFill>
                  <a:latin typeface="Franklin Gothic Demi" pitchFamily="34" charset="0"/>
                  <a:sym typeface="Helvetica Neue" pitchFamily="124" charset="0"/>
                </a:rPr>
                <a:t>é </a:t>
              </a:r>
              <a:r>
                <a:rPr lang="en-US" sz="3600" dirty="0">
                  <a:solidFill>
                    <a:srgbClr val="FFFFFF"/>
                  </a:solidFill>
                  <a:latin typeface="Franklin Gothic Demi" pitchFamily="34" charset="0"/>
                  <a:sym typeface="Helvetica Neue" pitchFamily="124" charset="0"/>
                </a:rPr>
                <a:t>tempo para </a:t>
              </a:r>
              <a:r>
                <a:rPr lang="en-US" sz="3600" dirty="0" err="1">
                  <a:solidFill>
                    <a:srgbClr val="FFFFFF"/>
                  </a:solidFill>
                  <a:latin typeface="Franklin Gothic Demi" pitchFamily="34" charset="0"/>
                  <a:sym typeface="Helvetica Neue" pitchFamily="124" charset="0"/>
                </a:rPr>
                <a:t>acção</a:t>
              </a:r>
              <a:endParaRPr lang="en-US" sz="3600" dirty="0">
                <a:solidFill>
                  <a:srgbClr val="FFFFFF"/>
                </a:solidFill>
                <a:latin typeface="Franklin Gothic Demi" pitchFamily="34" charset="0"/>
                <a:sym typeface="Helvetica Neue" pitchFamily="124" charset="0"/>
              </a:endParaRPr>
            </a:p>
          </p:txBody>
        </p:sp>
      </p:grpSp>
      <p:sp>
        <p:nvSpPr>
          <p:cNvPr id="20487" name="Rectangle 7"/>
          <p:cNvSpPr>
            <a:spLocks/>
          </p:cNvSpPr>
          <p:nvPr/>
        </p:nvSpPr>
        <p:spPr bwMode="auto">
          <a:xfrm>
            <a:off x="787360" y="4375150"/>
            <a:ext cx="11430080" cy="3632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lIns="25400" tIns="25400" rIns="25400" bIns="25400" anchor="ctr"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4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sym typeface="Helvetica Neue" pitchFamily="124" charset="0"/>
              </a:rPr>
              <a:t>Confia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sym typeface="Helvetica Neue" pitchFamily="12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sym typeface="Helvetica Neue" pitchFamily="124" charset="0"/>
              </a:rPr>
              <a:t>em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sym typeface="Helvetica Neue" pitchFamily="124" charset="0"/>
              </a:rPr>
              <a:t> Deus para </a:t>
            </a:r>
            <a:r>
              <a:rPr lang="en-US" sz="4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sym typeface="Helvetica Neue" pitchFamily="124" charset="0"/>
              </a:rPr>
              <a:t>v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cs typeface="Arial"/>
                <a:sym typeface="Helvetica Neue" pitchFamily="124" charset="0"/>
              </a:rPr>
              <a:t>o</a:t>
            </a:r>
            <a:r>
              <a:rPr lang="en-US" sz="4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sym typeface="Helvetica Neue" pitchFamily="124" charset="0"/>
              </a:rPr>
              <a:t>s</a:t>
            </a:r>
            <a:r>
              <a:rPr 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sym typeface="Helvetica Neue" pitchFamily="12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sym typeface="Helvetica Neue" pitchFamily="124" charset="0"/>
              </a:rPr>
              <a:t>mostrar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sym typeface="Helvetica Neue" pitchFamily="124" charset="0"/>
              </a:rPr>
              <a:t>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3600" b="1" dirty="0">
                <a:solidFill>
                  <a:srgbClr val="000000"/>
                </a:solidFill>
                <a:latin typeface="Arial Rounded MT Bold" pitchFamily="34" charset="0"/>
              </a:rPr>
              <a:t>Como plantar - o método (a sua ideia de negócio)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3600" b="1" dirty="0">
                <a:solidFill>
                  <a:srgbClr val="000000"/>
                </a:solidFill>
                <a:latin typeface="Arial Rounded MT Bold" pitchFamily="34" charset="0"/>
              </a:rPr>
              <a:t>Onde plantar - o campo (o mercado)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3600" b="1" dirty="0">
                <a:solidFill>
                  <a:srgbClr val="000000"/>
                </a:solidFill>
                <a:latin typeface="Arial Rounded MT Bold" pitchFamily="34" charset="0"/>
              </a:rPr>
              <a:t>Quando plantar - </a:t>
            </a:r>
            <a:r>
              <a:rPr lang="pt-BR" sz="3600" b="1" dirty="0" smtClean="0">
                <a:solidFill>
                  <a:srgbClr val="000000"/>
                </a:solidFill>
                <a:latin typeface="Arial Rounded MT Bold" pitchFamily="34" charset="0"/>
              </a:rPr>
              <a:t>a </a:t>
            </a:r>
            <a:r>
              <a:rPr lang="pt-BR" sz="3600" b="1" dirty="0">
                <a:solidFill>
                  <a:srgbClr val="000000"/>
                </a:solidFill>
                <a:latin typeface="Arial Rounded MT Bold" pitchFamily="34" charset="0"/>
              </a:rPr>
              <a:t>temporada (</a:t>
            </a:r>
            <a:r>
              <a:rPr lang="pt-BR" sz="3600" b="1" dirty="0" smtClean="0">
                <a:solidFill>
                  <a:srgbClr val="000000"/>
                </a:solidFill>
                <a:latin typeface="Arial Rounded MT Bold" pitchFamily="34" charset="0"/>
              </a:rPr>
              <a:t>o momento</a:t>
            </a:r>
            <a:r>
              <a:rPr lang="pt-BR" sz="3600" b="1" dirty="0">
                <a:solidFill>
                  <a:srgbClr val="000000"/>
                </a:solidFill>
                <a:latin typeface="Arial Rounded MT Bold" pitchFamily="34" charset="0"/>
              </a:rPr>
              <a:t>)</a:t>
            </a:r>
          </a:p>
        </p:txBody>
      </p:sp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0" y="8610600"/>
            <a:ext cx="850900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0" y="8610600"/>
            <a:ext cx="850900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>
            <a:off x="635000" y="557213"/>
            <a:ext cx="11734800" cy="3951287"/>
            <a:chOff x="0" y="0"/>
            <a:chExt cx="7392" cy="2488"/>
          </a:xfrm>
        </p:grpSpPr>
        <p:sp>
          <p:nvSpPr>
            <p:cNvPr id="21507" name="Rectangle 3"/>
            <p:cNvSpPr>
              <a:spLocks/>
            </p:cNvSpPr>
            <p:nvPr/>
          </p:nvSpPr>
          <p:spPr bwMode="auto">
            <a:xfrm>
              <a:off x="0" y="0"/>
              <a:ext cx="7392" cy="6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6000" dirty="0" err="1">
                  <a:solidFill>
                    <a:srgbClr val="8613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  <a:sym typeface="Helvetica Neue Bold Condensed" pitchFamily="124" charset="0"/>
                </a:rPr>
                <a:t>Sumário</a:t>
              </a:r>
              <a:endParaRPr lang="en-US" sz="6000" dirty="0">
                <a:solidFill>
                  <a:srgbClr val="8613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sym typeface="Helvetica Neue Bold Condensed" pitchFamily="124" charset="0"/>
              </a:endParaRPr>
            </a:p>
          </p:txBody>
        </p:sp>
        <p:sp>
          <p:nvSpPr>
            <p:cNvPr id="24582" name="AutoShape 4"/>
            <p:cNvSpPr>
              <a:spLocks/>
            </p:cNvSpPr>
            <p:nvPr/>
          </p:nvSpPr>
          <p:spPr bwMode="auto">
            <a:xfrm>
              <a:off x="1900" y="784"/>
              <a:ext cx="3692" cy="1704"/>
            </a:xfrm>
            <a:prstGeom prst="wedgeEllipseCallout">
              <a:avLst>
                <a:gd name="adj1" fmla="val -52500"/>
                <a:gd name="adj2" fmla="val 50000"/>
              </a:avLst>
            </a:prstGeom>
            <a:solidFill>
              <a:schemeClr val="accent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lang="pt-BR" sz="4000" dirty="0">
                  <a:solidFill>
                    <a:srgbClr val="000000"/>
                  </a:solidFill>
                  <a:latin typeface="Franklin Gothic Demi" pitchFamily="34" charset="0"/>
                </a:rPr>
                <a:t>Como </a:t>
              </a:r>
              <a:r>
                <a:rPr lang="pt-BR" sz="4000" dirty="0" smtClean="0">
                  <a:solidFill>
                    <a:srgbClr val="000000"/>
                  </a:solidFill>
                  <a:latin typeface="Franklin Gothic Demi" pitchFamily="34" charset="0"/>
                </a:rPr>
                <a:t>irá semear </a:t>
              </a:r>
              <a:r>
                <a:rPr lang="pt-BR" sz="4000" dirty="0">
                  <a:solidFill>
                    <a:srgbClr val="000000"/>
                  </a:solidFill>
                  <a:latin typeface="Franklin Gothic Demi" pitchFamily="34" charset="0"/>
                </a:rPr>
                <a:t>a </a:t>
              </a:r>
              <a:r>
                <a:rPr lang="pt-BR" sz="4000" dirty="0" smtClean="0">
                  <a:solidFill>
                    <a:srgbClr val="000000"/>
                  </a:solidFill>
                  <a:latin typeface="Franklin Gothic Demi" pitchFamily="34" charset="0"/>
                </a:rPr>
                <a:t>semente </a:t>
              </a:r>
              <a:r>
                <a:rPr lang="pt-BR" sz="4000" dirty="0">
                  <a:solidFill>
                    <a:srgbClr val="000000"/>
                  </a:solidFill>
                  <a:latin typeface="Franklin Gothic Demi" pitchFamily="34" charset="0"/>
                </a:rPr>
                <a:t>financeira?</a:t>
              </a:r>
            </a:p>
          </p:txBody>
        </p:sp>
      </p:grpSp>
      <p:sp>
        <p:nvSpPr>
          <p:cNvPr id="21509" name="Rectangle 5"/>
          <p:cNvSpPr>
            <a:spLocks/>
          </p:cNvSpPr>
          <p:nvPr/>
        </p:nvSpPr>
        <p:spPr bwMode="auto">
          <a:xfrm>
            <a:off x="1001713" y="4978400"/>
            <a:ext cx="11107737" cy="43989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t-BR" sz="4400" dirty="0">
                <a:solidFill>
                  <a:srgbClr val="000000"/>
                </a:solidFill>
                <a:latin typeface="Arial Rounded MT Bold" pitchFamily="34" charset="0"/>
              </a:rPr>
              <a:t>1 </a:t>
            </a:r>
            <a:r>
              <a:rPr lang="pt-BR" sz="4400" dirty="0" smtClean="0">
                <a:solidFill>
                  <a:srgbClr val="000000"/>
                </a:solidFill>
                <a:latin typeface="Arial Rounded MT Bold" pitchFamily="34" charset="0"/>
              </a:rPr>
              <a:t>Guarde regularmente parte da </a:t>
            </a:r>
            <a:r>
              <a:rPr lang="pt-BR" sz="4400" dirty="0">
                <a:solidFill>
                  <a:srgbClr val="000000"/>
                </a:solidFill>
                <a:latin typeface="Arial Rounded MT Bold" pitchFamily="34" charset="0"/>
              </a:rPr>
              <a:t>sua </a:t>
            </a:r>
            <a:r>
              <a:rPr lang="pt-BR" sz="4400" dirty="0" smtClean="0">
                <a:solidFill>
                  <a:srgbClr val="000000"/>
                </a:solidFill>
                <a:latin typeface="Arial Rounded MT Bold" pitchFamily="34" charset="0"/>
              </a:rPr>
              <a:t>receita como </a:t>
            </a:r>
            <a:r>
              <a:rPr lang="pt-BR" sz="4400" dirty="0">
                <a:solidFill>
                  <a:srgbClr val="000000"/>
                </a:solidFill>
                <a:latin typeface="Arial Rounded MT Bold" pitchFamily="34" charset="0"/>
              </a:rPr>
              <a:t>DINHEIRO </a:t>
            </a:r>
            <a:r>
              <a:rPr lang="pt-BR" sz="4400" dirty="0" smtClean="0">
                <a:solidFill>
                  <a:srgbClr val="000000"/>
                </a:solidFill>
                <a:latin typeface="Arial Rounded MT Bold" pitchFamily="34" charset="0"/>
              </a:rPr>
              <a:t>SEMENTE</a:t>
            </a:r>
          </a:p>
          <a:p>
            <a:r>
              <a:rPr lang="pt-BR" sz="4400" dirty="0">
                <a:solidFill>
                  <a:srgbClr val="000000"/>
                </a:solidFill>
                <a:latin typeface="Arial Rounded MT Bold" pitchFamily="34" charset="0"/>
              </a:rPr>
              <a:t/>
            </a:r>
            <a:br>
              <a:rPr lang="pt-BR" sz="4400" dirty="0">
                <a:solidFill>
                  <a:srgbClr val="000000"/>
                </a:solidFill>
                <a:latin typeface="Arial Rounded MT Bold" pitchFamily="34" charset="0"/>
              </a:rPr>
            </a:br>
            <a:r>
              <a:rPr lang="pt-BR" sz="4400" dirty="0">
                <a:solidFill>
                  <a:srgbClr val="000000"/>
                </a:solidFill>
                <a:latin typeface="Arial Rounded MT Bold" pitchFamily="34" charset="0"/>
              </a:rPr>
              <a:t>2 </a:t>
            </a:r>
            <a:r>
              <a:rPr lang="pt-BR" sz="4400" dirty="0" smtClean="0">
                <a:solidFill>
                  <a:srgbClr val="000000"/>
                </a:solidFill>
                <a:latin typeface="Arial Rounded MT Bold" pitchFamily="34" charset="0"/>
              </a:rPr>
              <a:t>Você semeia </a:t>
            </a:r>
            <a:r>
              <a:rPr lang="pt-BR" sz="4400" dirty="0">
                <a:solidFill>
                  <a:srgbClr val="000000"/>
                </a:solidFill>
                <a:latin typeface="Arial Rounded MT Bold" pitchFamily="34" charset="0"/>
              </a:rPr>
              <a:t>o seu </a:t>
            </a:r>
            <a:r>
              <a:rPr lang="pt-BR" sz="4400" dirty="0" smtClean="0">
                <a:solidFill>
                  <a:srgbClr val="000000"/>
                </a:solidFill>
                <a:latin typeface="Arial Rounded MT Bold" pitchFamily="34" charset="0"/>
              </a:rPr>
              <a:t>dinheiro </a:t>
            </a:r>
            <a:r>
              <a:rPr lang="pt-BR" sz="4400" dirty="0">
                <a:solidFill>
                  <a:srgbClr val="000000"/>
                </a:solidFill>
                <a:latin typeface="Arial Rounded MT Bold" pitchFamily="34" charset="0"/>
              </a:rPr>
              <a:t>semente quando </a:t>
            </a:r>
            <a:r>
              <a:rPr lang="pt-BR" sz="4400" dirty="0" smtClean="0">
                <a:solidFill>
                  <a:srgbClr val="000000"/>
                </a:solidFill>
                <a:latin typeface="Arial Rounded MT Bold" pitchFamily="34" charset="0"/>
              </a:rPr>
              <a:t>investe </a:t>
            </a:r>
            <a:r>
              <a:rPr lang="pt-BR" sz="4400" dirty="0">
                <a:solidFill>
                  <a:srgbClr val="000000"/>
                </a:solidFill>
                <a:latin typeface="Arial Rounded MT Bold" pitchFamily="34" charset="0"/>
              </a:rPr>
              <a:t>em coisas que se reproduzem </a:t>
            </a:r>
            <a:r>
              <a:rPr lang="pt-BR" sz="4400" dirty="0" smtClean="0">
                <a:solidFill>
                  <a:srgbClr val="000000"/>
                </a:solidFill>
                <a:latin typeface="Arial Rounded MT Bold" pitchFamily="34" charset="0"/>
              </a:rPr>
              <a:t>pelo PODER DA SEMENTE</a:t>
            </a:r>
            <a:endParaRPr lang="pt-BR" sz="4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/>
          </p:cNvSpPr>
          <p:nvPr/>
        </p:nvSpPr>
        <p:spPr bwMode="auto">
          <a:xfrm>
            <a:off x="573046" y="947710"/>
            <a:ext cx="11772900" cy="7493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0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 anchorCtr="1"/>
          <a:lstStyle/>
          <a:p>
            <a:r>
              <a:rPr lang="pt-PT" sz="4400" b="1" dirty="0">
                <a:latin typeface="Georgia" pitchFamily="18" charset="0"/>
              </a:rPr>
              <a:t>Agora, quanto a mim?</a:t>
            </a:r>
          </a:p>
        </p:txBody>
      </p:sp>
      <p:sp>
        <p:nvSpPr>
          <p:cNvPr id="22530" name="Rectangle 2"/>
          <p:cNvSpPr>
            <a:spLocks/>
          </p:cNvSpPr>
          <p:nvPr/>
        </p:nvSpPr>
        <p:spPr bwMode="auto">
          <a:xfrm>
            <a:off x="644484" y="2162156"/>
            <a:ext cx="12001584" cy="714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t-BR" sz="3600" dirty="0" smtClean="0">
                <a:solidFill>
                  <a:schemeClr val="bg2"/>
                </a:solidFill>
                <a:latin typeface="Georgia" pitchFamily="18" charset="0"/>
              </a:rPr>
              <a:t>Vou </a:t>
            </a:r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>memorizar </a:t>
            </a:r>
            <a:r>
              <a:rPr lang="pt-BR" sz="3600" dirty="0" smtClean="0">
                <a:solidFill>
                  <a:schemeClr val="bg2"/>
                </a:solidFill>
                <a:latin typeface="Georgia" pitchFamily="18" charset="0"/>
              </a:rPr>
              <a:t>2 Cor 9:10 </a:t>
            </a:r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>e confessá-lo</a:t>
            </a:r>
            <a:r>
              <a:rPr lang="pt-BR" sz="3600" dirty="0" smtClean="0">
                <a:solidFill>
                  <a:schemeClr val="bg2"/>
                </a:solidFill>
                <a:latin typeface="Georgia" pitchFamily="18" charset="0"/>
              </a:rPr>
              <a:t>!</a:t>
            </a:r>
          </a:p>
          <a:p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/>
            </a:r>
            <a:br>
              <a:rPr lang="pt-BR" sz="3600" dirty="0">
                <a:solidFill>
                  <a:schemeClr val="bg2"/>
                </a:solidFill>
                <a:latin typeface="Georgia" pitchFamily="18" charset="0"/>
              </a:rPr>
            </a:br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>Vou verificar quanto dinheiro posso </a:t>
            </a:r>
            <a:r>
              <a:rPr lang="pt-BR" sz="3600" dirty="0" smtClean="0">
                <a:solidFill>
                  <a:schemeClr val="bg2"/>
                </a:solidFill>
                <a:latin typeface="Georgia" pitchFamily="18" charset="0"/>
              </a:rPr>
              <a:t>ganhar - numa </a:t>
            </a:r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>semana? </a:t>
            </a:r>
            <a:r>
              <a:rPr lang="pt-BR" sz="3600" dirty="0" smtClean="0">
                <a:solidFill>
                  <a:schemeClr val="bg2"/>
                </a:solidFill>
                <a:latin typeface="Georgia" pitchFamily="18" charset="0"/>
              </a:rPr>
              <a:t>num </a:t>
            </a:r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>mês</a:t>
            </a:r>
            <a:r>
              <a:rPr lang="pt-BR" sz="3600" dirty="0" smtClean="0">
                <a:solidFill>
                  <a:schemeClr val="bg2"/>
                </a:solidFill>
                <a:latin typeface="Georgia" pitchFamily="18" charset="0"/>
              </a:rPr>
              <a:t>?</a:t>
            </a:r>
          </a:p>
          <a:p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/>
            </a:r>
            <a:br>
              <a:rPr lang="pt-BR" sz="3600" dirty="0">
                <a:solidFill>
                  <a:schemeClr val="bg2"/>
                </a:solidFill>
                <a:latin typeface="Georgia" pitchFamily="18" charset="0"/>
              </a:rPr>
            </a:br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>Vou orar e tomar uma decisão que eu vou separar dinheiro de </a:t>
            </a:r>
            <a:r>
              <a:rPr lang="pt-BR" sz="3600" dirty="0" smtClean="0">
                <a:solidFill>
                  <a:schemeClr val="bg2"/>
                </a:solidFill>
                <a:latin typeface="Georgia" pitchFamily="18" charset="0"/>
              </a:rPr>
              <a:t>semente da </a:t>
            </a:r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>minha </a:t>
            </a:r>
            <a:r>
              <a:rPr lang="pt-BR" sz="3600" dirty="0" smtClean="0">
                <a:solidFill>
                  <a:schemeClr val="bg2"/>
                </a:solidFill>
                <a:latin typeface="Georgia" pitchFamily="18" charset="0"/>
              </a:rPr>
              <a:t>receita</a:t>
            </a:r>
          </a:p>
          <a:p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/>
            </a:r>
            <a:br>
              <a:rPr lang="pt-BR" sz="3600" dirty="0">
                <a:solidFill>
                  <a:schemeClr val="bg2"/>
                </a:solidFill>
                <a:latin typeface="Georgia" pitchFamily="18" charset="0"/>
              </a:rPr>
            </a:br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>Vou descobrir </a:t>
            </a:r>
            <a:r>
              <a:rPr lang="pt-BR" sz="3600" dirty="0" smtClean="0">
                <a:solidFill>
                  <a:schemeClr val="bg2"/>
                </a:solidFill>
                <a:latin typeface="Georgia" pitchFamily="18" charset="0"/>
              </a:rPr>
              <a:t>quanto </a:t>
            </a:r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>DINHEIRO </a:t>
            </a:r>
            <a:r>
              <a:rPr lang="pt-BR" sz="3600" dirty="0" smtClean="0">
                <a:solidFill>
                  <a:schemeClr val="bg2"/>
                </a:solidFill>
                <a:latin typeface="Georgia" pitchFamily="18" charset="0"/>
              </a:rPr>
              <a:t>SEMENTE </a:t>
            </a:r>
            <a:r>
              <a:rPr lang="pt-BR" sz="3600">
                <a:solidFill>
                  <a:schemeClr val="bg2"/>
                </a:solidFill>
                <a:latin typeface="Georgia" pitchFamily="18" charset="0"/>
              </a:rPr>
              <a:t>posso </a:t>
            </a:r>
            <a:r>
              <a:rPr lang="pt-BR" sz="3600" smtClean="0">
                <a:solidFill>
                  <a:schemeClr val="bg2"/>
                </a:solidFill>
                <a:latin typeface="Georgia" pitchFamily="18" charset="0"/>
              </a:rPr>
              <a:t>poupar. </a:t>
            </a:r>
            <a:r>
              <a:rPr lang="pt-BR" sz="3600" dirty="0" smtClean="0">
                <a:solidFill>
                  <a:schemeClr val="bg2"/>
                </a:solidFill>
                <a:latin typeface="Georgia" pitchFamily="18" charset="0"/>
              </a:rPr>
              <a:t>Numa </a:t>
            </a:r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>semana? </a:t>
            </a:r>
            <a:r>
              <a:rPr lang="pt-BR" sz="3600" dirty="0" smtClean="0">
                <a:solidFill>
                  <a:schemeClr val="bg2"/>
                </a:solidFill>
                <a:latin typeface="Georgia" pitchFamily="18" charset="0"/>
              </a:rPr>
              <a:t>Num </a:t>
            </a:r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>mês</a:t>
            </a:r>
            <a:r>
              <a:rPr lang="pt-BR" sz="3600" dirty="0" smtClean="0">
                <a:solidFill>
                  <a:schemeClr val="bg2"/>
                </a:solidFill>
                <a:latin typeface="Georgia" pitchFamily="18" charset="0"/>
              </a:rPr>
              <a:t>?</a:t>
            </a:r>
          </a:p>
          <a:p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/>
            </a:r>
            <a:br>
              <a:rPr lang="pt-BR" sz="3600" dirty="0">
                <a:solidFill>
                  <a:schemeClr val="bg2"/>
                </a:solidFill>
                <a:latin typeface="Georgia" pitchFamily="18" charset="0"/>
              </a:rPr>
            </a:br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>Vou descobrir se há hábitos que </a:t>
            </a:r>
            <a:r>
              <a:rPr lang="pt-BR" sz="3600" dirty="0" smtClean="0">
                <a:solidFill>
                  <a:schemeClr val="bg2"/>
                </a:solidFill>
                <a:latin typeface="Georgia" pitchFamily="18" charset="0"/>
              </a:rPr>
              <a:t>tenho </a:t>
            </a:r>
            <a:r>
              <a:rPr lang="pt-BR" sz="3600" dirty="0">
                <a:solidFill>
                  <a:schemeClr val="bg2"/>
                </a:solidFill>
                <a:latin typeface="Georgia" pitchFamily="18" charset="0"/>
              </a:rPr>
              <a:t>que mudar.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0" y="8610600"/>
            <a:ext cx="850900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/>
          </p:cNvSpPr>
          <p:nvPr/>
        </p:nvSpPr>
        <p:spPr bwMode="auto">
          <a:xfrm>
            <a:off x="573046" y="0"/>
            <a:ext cx="11734800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6400" dirty="0">
                <a:solidFill>
                  <a:srgbClr val="8613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Neue Bold Condensed" pitchFamily="124" charset="0"/>
                <a:sym typeface="Helvetica Neue Bold Condensed" pitchFamily="124" charset="0"/>
              </a:rPr>
              <a:t>TPC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33500" y="3581400"/>
            <a:ext cx="10363200" cy="1676400"/>
            <a:chOff x="840" y="2256"/>
            <a:chExt cx="6528" cy="1056"/>
          </a:xfrm>
        </p:grpSpPr>
        <p:grpSp>
          <p:nvGrpSpPr>
            <p:cNvPr id="13324" name="Group 1"/>
            <p:cNvGrpSpPr>
              <a:grpSpLocks/>
            </p:cNvGrpSpPr>
            <p:nvPr/>
          </p:nvGrpSpPr>
          <p:grpSpPr bwMode="auto">
            <a:xfrm>
              <a:off x="840" y="2256"/>
              <a:ext cx="6528" cy="1056"/>
              <a:chOff x="0" y="0"/>
              <a:chExt cx="6528" cy="1056"/>
            </a:xfrm>
          </p:grpSpPr>
          <p:sp>
            <p:nvSpPr>
              <p:cNvPr id="13326" name="Rectangle 2"/>
              <p:cNvSpPr>
                <a:spLocks/>
              </p:cNvSpPr>
              <p:nvPr/>
            </p:nvSpPr>
            <p:spPr bwMode="auto">
              <a:xfrm>
                <a:off x="0" y="104"/>
                <a:ext cx="6528" cy="840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  <a:headEnd/>
                <a:tailEnd/>
              </a:ln>
              <a:effectLst>
                <a:outerShdw dist="38099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339" name="AutoShape 3"/>
              <p:cNvSpPr>
                <a:spLocks/>
              </p:cNvSpPr>
              <p:nvPr/>
            </p:nvSpPr>
            <p:spPr bwMode="auto">
              <a:xfrm>
                <a:off x="0" y="0"/>
                <a:ext cx="2768" cy="1056"/>
              </a:xfrm>
              <a:prstGeom prst="roundRect">
                <a:avLst>
                  <a:gd name="adj" fmla="val 11361"/>
                </a:avLst>
              </a:prstGeom>
              <a:solidFill>
                <a:srgbClr val="343434"/>
              </a:solidFill>
              <a:ln w="25400">
                <a:noFill/>
                <a:round/>
                <a:headEnd/>
                <a:tailEnd/>
              </a:ln>
              <a:effectLst>
                <a:outerShdw dist="76200" dir="2388346" algn="ctr" rotWithShape="0">
                  <a:schemeClr val="bg2">
                    <a:alpha val="75275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pt-PT" sz="4400" b="1" dirty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Franklin Gothic Demi" pitchFamily="34" charset="0"/>
                  </a:rPr>
                  <a:t>Devemos ter</a:t>
                </a:r>
                <a:r>
                  <a:rPr lang="pt-PT" sz="4400" b="1" dirty="0">
                    <a:solidFill>
                      <a:srgbClr val="FFC000"/>
                    </a:solidFill>
                    <a:latin typeface="Franklin Gothic Demi" pitchFamily="34" charset="0"/>
                  </a:rPr>
                  <a:t> </a:t>
                </a:r>
                <a:r>
                  <a:rPr lang="pt-PT" sz="4400" b="1" dirty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Franklin Gothic Demi" pitchFamily="34" charset="0"/>
                  </a:rPr>
                  <a:t>fé</a:t>
                </a:r>
                <a:r>
                  <a:rPr lang="pt-PT" sz="4400" b="1" dirty="0">
                    <a:solidFill>
                      <a:srgbClr val="FFC000"/>
                    </a:solidFill>
                    <a:latin typeface="Franklin Gothic Demi" pitchFamily="34" charset="0"/>
                  </a:rPr>
                  <a:t> </a:t>
                </a:r>
                <a:r>
                  <a:rPr lang="pt-PT" sz="4400" b="1" dirty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Franklin Gothic Demi" pitchFamily="34" charset="0"/>
                  </a:rPr>
                  <a:t>na verdade</a:t>
                </a:r>
              </a:p>
            </p:txBody>
          </p:sp>
        </p:grpSp>
        <p:sp>
          <p:nvSpPr>
            <p:cNvPr id="13325" name="Rectangle 6"/>
            <p:cNvSpPr>
              <a:spLocks/>
            </p:cNvSpPr>
            <p:nvPr/>
          </p:nvSpPr>
          <p:spPr bwMode="auto">
            <a:xfrm>
              <a:off x="3872" y="2456"/>
              <a:ext cx="355" cy="6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sz="6400" b="1" dirty="0">
                  <a:solidFill>
                    <a:srgbClr val="86133E"/>
                  </a:solidFill>
                  <a:latin typeface="Franklin Gothic Demi" pitchFamily="34" charset="0"/>
                  <a:sym typeface="Gill Sans" pitchFamily="124" charset="0"/>
                </a:rPr>
                <a:t>+</a:t>
              </a:r>
            </a:p>
          </p:txBody>
        </p:sp>
      </p:grpSp>
      <p:sp>
        <p:nvSpPr>
          <p:cNvPr id="14341" name="AutoShape 5"/>
          <p:cNvSpPr>
            <a:spLocks/>
          </p:cNvSpPr>
          <p:nvPr/>
        </p:nvSpPr>
        <p:spPr bwMode="auto">
          <a:xfrm>
            <a:off x="7007225" y="3363913"/>
            <a:ext cx="4689475" cy="2089150"/>
          </a:xfrm>
          <a:prstGeom prst="roundRect">
            <a:avLst>
              <a:gd name="adj" fmla="val 11278"/>
            </a:avLst>
          </a:prstGeom>
          <a:solidFill>
            <a:srgbClr val="343434"/>
          </a:solidFill>
          <a:ln w="25400">
            <a:noFill/>
            <a:round/>
            <a:headEnd/>
            <a:tailEnd/>
          </a:ln>
          <a:effectLst>
            <a:outerShdw dist="76200" dir="2388346" algn="ctr" rotWithShape="0">
              <a:schemeClr val="bg2">
                <a:alpha val="75275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pt-BR" sz="4800" dirty="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Devemos agir de acordo com a </a:t>
            </a:r>
            <a:r>
              <a:rPr lang="pt-BR" sz="4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Franklin Gothic Demi" pitchFamily="34" charset="0"/>
              </a:rPr>
              <a:t>verdade</a:t>
            </a:r>
            <a:endParaRPr lang="pt-BR" sz="4800" dirty="0">
              <a:solidFill>
                <a:schemeClr val="bg1">
                  <a:lumMod val="20000"/>
                  <a:lumOff val="80000"/>
                </a:schemeClr>
              </a:solidFill>
              <a:latin typeface="Franklin Gothic Demi" pitchFamily="34" charset="0"/>
            </a:endParaRPr>
          </a:p>
        </p:txBody>
      </p:sp>
      <p:sp>
        <p:nvSpPr>
          <p:cNvPr id="14344" name="Rectangle 8"/>
          <p:cNvSpPr>
            <a:spLocks/>
          </p:cNvSpPr>
          <p:nvPr/>
        </p:nvSpPr>
        <p:spPr bwMode="auto">
          <a:xfrm>
            <a:off x="0" y="519082"/>
            <a:ext cx="122301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6400" dirty="0">
                <a:solidFill>
                  <a:srgbClr val="8613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Bold Condensed" pitchFamily="124" charset="0"/>
                <a:sym typeface="Helvetica Neue Bold Condensed" pitchFamily="124" charset="0"/>
              </a:rPr>
              <a:t>1. </a:t>
            </a:r>
            <a:r>
              <a:rPr lang="pt-BR" sz="6000" dirty="0">
                <a:latin typeface="Franklin Gothic Demi" pitchFamily="34" charset="0"/>
              </a:rPr>
              <a:t>A sabedoria de Deus é </a:t>
            </a:r>
            <a:r>
              <a:rPr lang="pt-BR" sz="6600" dirty="0">
                <a:latin typeface="Franklin Gothic Demi" pitchFamily="34" charset="0"/>
              </a:rPr>
              <a:t>simples</a:t>
            </a:r>
          </a:p>
          <a:p>
            <a:pPr algn="ctr">
              <a:defRPr/>
            </a:pPr>
            <a:endParaRPr lang="en-US" sz="6400" dirty="0">
              <a:solidFill>
                <a:srgbClr val="8613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Bold Condensed" pitchFamily="124" charset="0"/>
              <a:sym typeface="Helvetica Neue Bold Condensed" pitchFamily="124" charset="0"/>
            </a:endParaRPr>
          </a:p>
        </p:txBody>
      </p:sp>
      <p:sp>
        <p:nvSpPr>
          <p:cNvPr id="14345" name="Rectangle 9"/>
          <p:cNvSpPr>
            <a:spLocks/>
          </p:cNvSpPr>
          <p:nvPr/>
        </p:nvSpPr>
        <p:spPr bwMode="auto">
          <a:xfrm>
            <a:off x="1181100" y="1905000"/>
            <a:ext cx="10668000" cy="8128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0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pPr algn="ctr">
              <a:lnSpc>
                <a:spcPct val="120000"/>
              </a:lnSpc>
            </a:pPr>
            <a:r>
              <a:rPr lang="en-US" sz="4200" b="1" dirty="0" err="1">
                <a:solidFill>
                  <a:schemeClr val="tx2"/>
                </a:solidFill>
                <a:latin typeface="Georgia" pitchFamily="18" charset="0"/>
                <a:sym typeface="Helvetica Neue" pitchFamily="124" charset="0"/>
              </a:rPr>
              <a:t>Sabedoria</a:t>
            </a:r>
            <a:r>
              <a:rPr lang="en-US" sz="4200" b="1" dirty="0">
                <a:solidFill>
                  <a:schemeClr val="tx2"/>
                </a:solidFill>
                <a:latin typeface="Georgia" pitchFamily="18" charset="0"/>
                <a:sym typeface="Helvetica Neue" pitchFamily="124" charset="0"/>
              </a:rPr>
              <a:t> + Ac</a:t>
            </a:r>
            <a:r>
              <a:rPr lang="pt-PT" sz="4200" b="1" dirty="0" err="1">
                <a:solidFill>
                  <a:schemeClr val="tx2"/>
                </a:solidFill>
                <a:latin typeface="Georgia" pitchFamily="18" charset="0"/>
                <a:sym typeface="Helvetica Neue" pitchFamily="124" charset="0"/>
              </a:rPr>
              <a:t>ção</a:t>
            </a:r>
            <a:r>
              <a:rPr lang="en-US" sz="4200" b="1" dirty="0">
                <a:solidFill>
                  <a:schemeClr val="tx2"/>
                </a:solidFill>
                <a:latin typeface="Georgia" pitchFamily="18" charset="0"/>
                <a:sym typeface="Helvetica Neue" pitchFamily="124" charset="0"/>
              </a:rPr>
              <a:t> = </a:t>
            </a:r>
            <a:r>
              <a:rPr lang="en-US" sz="4200" b="1" dirty="0" err="1">
                <a:solidFill>
                  <a:schemeClr val="tx2"/>
                </a:solidFill>
                <a:latin typeface="Georgia" pitchFamily="18" charset="0"/>
                <a:sym typeface="Helvetica Neue" pitchFamily="124" charset="0"/>
              </a:rPr>
              <a:t>Resultado</a:t>
            </a:r>
            <a:endParaRPr lang="en-US" sz="4200" b="1" dirty="0">
              <a:solidFill>
                <a:schemeClr val="tx1"/>
              </a:solidFill>
              <a:latin typeface="Georgia" pitchFamily="18" charset="0"/>
              <a:sym typeface="Helvetica Neue" pitchFamily="124" charset="0"/>
            </a:endParaRPr>
          </a:p>
        </p:txBody>
      </p:sp>
      <p:sp>
        <p:nvSpPr>
          <p:cNvPr id="13318" name="Rectangle 10"/>
          <p:cNvSpPr>
            <a:spLocks/>
          </p:cNvSpPr>
          <p:nvPr/>
        </p:nvSpPr>
        <p:spPr bwMode="auto">
          <a:xfrm>
            <a:off x="13652500" y="6629400"/>
            <a:ext cx="4978400" cy="32385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  <a:headEnd/>
            <a:tailEnd/>
          </a:ln>
          <a:effectLst>
            <a:outerShdw dist="380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7" name="Rectangle 11"/>
          <p:cNvSpPr>
            <a:spLocks/>
          </p:cNvSpPr>
          <p:nvPr/>
        </p:nvSpPr>
        <p:spPr bwMode="auto">
          <a:xfrm>
            <a:off x="6673850" y="6369050"/>
            <a:ext cx="6197600" cy="31369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0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pt-BR" sz="3600" b="1" dirty="0">
                <a:solidFill>
                  <a:schemeClr val="accent2"/>
                </a:solidFill>
                <a:latin typeface="Georgia" pitchFamily="18" charset="0"/>
              </a:rPr>
              <a:t>As chaves para o desenvolvimento financeiro </a:t>
            </a:r>
            <a:r>
              <a:rPr lang="pt-BR" sz="3600" b="1" dirty="0">
                <a:solidFill>
                  <a:schemeClr val="bg2"/>
                </a:solidFill>
                <a:latin typeface="Georgia" pitchFamily="18" charset="0"/>
              </a:rPr>
              <a:t>estão perto. </a:t>
            </a:r>
            <a:r>
              <a:rPr lang="pt-BR" sz="3600" b="1" dirty="0" smtClean="0">
                <a:solidFill>
                  <a:schemeClr val="bg2"/>
                </a:solidFill>
                <a:latin typeface="Georgia" pitchFamily="18" charset="0"/>
              </a:rPr>
              <a:t>Voc</a:t>
            </a:r>
            <a:r>
              <a:rPr lang="pt-BR" sz="3600" b="1" dirty="0" smtClean="0">
                <a:solidFill>
                  <a:schemeClr val="bg2"/>
                </a:solidFill>
                <a:latin typeface="Georgia" pitchFamily="18" charset="0"/>
                <a:cs typeface="Arial"/>
              </a:rPr>
              <a:t>ê</a:t>
            </a:r>
            <a:r>
              <a:rPr lang="pt-BR" sz="3600" b="1" dirty="0" smtClean="0">
                <a:solidFill>
                  <a:schemeClr val="bg2"/>
                </a:solidFill>
                <a:latin typeface="Georgia" pitchFamily="18" charset="0"/>
              </a:rPr>
              <a:t> vai encontrá-las </a:t>
            </a:r>
            <a:r>
              <a:rPr lang="pt-BR" sz="3600" b="1" dirty="0">
                <a:solidFill>
                  <a:schemeClr val="bg2"/>
                </a:solidFill>
                <a:latin typeface="Georgia" pitchFamily="18" charset="0"/>
              </a:rPr>
              <a:t>em </a:t>
            </a:r>
            <a:r>
              <a:rPr lang="pt-BR" sz="3600" b="1" dirty="0" smtClean="0">
                <a:solidFill>
                  <a:schemeClr val="bg2"/>
                </a:solidFill>
                <a:latin typeface="Georgia" pitchFamily="18" charset="0"/>
              </a:rPr>
              <a:t>seu </a:t>
            </a:r>
            <a:r>
              <a:rPr lang="pt-BR" sz="3600" b="1" dirty="0">
                <a:solidFill>
                  <a:schemeClr val="bg2"/>
                </a:solidFill>
                <a:latin typeface="Georgia" pitchFamily="18" charset="0"/>
              </a:rPr>
              <a:t>rendimento normal</a:t>
            </a:r>
            <a:r>
              <a:rPr lang="pt-BR" sz="3200" dirty="0"/>
              <a:t>.</a:t>
            </a:r>
          </a:p>
        </p:txBody>
      </p:sp>
      <p:pic>
        <p:nvPicPr>
          <p:cNvPr id="1332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0550" y="142875"/>
            <a:ext cx="850900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38125" y="5591358"/>
            <a:ext cx="6137275" cy="3535180"/>
            <a:chOff x="920" y="3524"/>
            <a:chExt cx="3096" cy="2173"/>
          </a:xfrm>
        </p:grpSpPr>
        <p:sp>
          <p:nvSpPr>
            <p:cNvPr id="13322" name="Rectangle 13"/>
            <p:cNvSpPr>
              <a:spLocks/>
            </p:cNvSpPr>
            <p:nvPr/>
          </p:nvSpPr>
          <p:spPr bwMode="auto">
            <a:xfrm>
              <a:off x="920" y="4236"/>
              <a:ext cx="3096" cy="146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lang="pt-BR" sz="4000" b="1" dirty="0">
                  <a:solidFill>
                    <a:schemeClr val="accent2"/>
                  </a:solidFill>
                  <a:latin typeface="Georgia" pitchFamily="18" charset="0"/>
                </a:rPr>
                <a:t>A chave para a sua salvação </a:t>
              </a:r>
              <a:r>
                <a:rPr lang="pt-BR" sz="4000" b="1" dirty="0">
                  <a:solidFill>
                    <a:schemeClr val="bg2"/>
                  </a:solidFill>
                  <a:latin typeface="Georgia" pitchFamily="18" charset="0"/>
                </a:rPr>
                <a:t>está perto de </a:t>
              </a:r>
              <a:r>
                <a:rPr lang="pt-BR" sz="4000" b="1" dirty="0" smtClean="0">
                  <a:solidFill>
                    <a:schemeClr val="bg2"/>
                  </a:solidFill>
                  <a:latin typeface="Georgia" pitchFamily="18" charset="0"/>
                </a:rPr>
                <a:t>si, em </a:t>
              </a:r>
              <a:r>
                <a:rPr lang="pt-BR" sz="4000" b="1" dirty="0">
                  <a:solidFill>
                    <a:schemeClr val="bg2"/>
                  </a:solidFill>
                  <a:latin typeface="Georgia" pitchFamily="18" charset="0"/>
                </a:rPr>
                <a:t>seu coração e </a:t>
              </a:r>
              <a:r>
                <a:rPr lang="pt-BR" sz="4000" b="1" dirty="0" smtClean="0">
                  <a:solidFill>
                    <a:schemeClr val="bg2"/>
                  </a:solidFill>
                  <a:latin typeface="Georgia" pitchFamily="18" charset="0"/>
                </a:rPr>
                <a:t>na </a:t>
              </a:r>
              <a:r>
                <a:rPr lang="pt-BR" sz="4000" b="1" dirty="0">
                  <a:solidFill>
                    <a:schemeClr val="bg2"/>
                  </a:solidFill>
                  <a:latin typeface="Georgia" pitchFamily="18" charset="0"/>
                </a:rPr>
                <a:t>sua boca.</a:t>
              </a:r>
            </a:p>
          </p:txBody>
        </p:sp>
        <p:sp>
          <p:nvSpPr>
            <p:cNvPr id="13323" name="Text Box 15"/>
            <p:cNvSpPr txBox="1">
              <a:spLocks/>
            </p:cNvSpPr>
            <p:nvPr/>
          </p:nvSpPr>
          <p:spPr bwMode="auto">
            <a:xfrm>
              <a:off x="1341" y="3524"/>
              <a:ext cx="1622" cy="35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 sz="3200" b="1" dirty="0">
                  <a:solidFill>
                    <a:schemeClr val="accent2"/>
                  </a:solidFill>
                  <a:latin typeface="Georgia" pitchFamily="18" charset="0"/>
                </a:rPr>
                <a:t>Rom 10:6-13</a:t>
              </a:r>
              <a:endParaRPr lang="sv-SE" sz="3200" dirty="0">
                <a:solidFill>
                  <a:schemeClr val="accent2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5" grpId="0" animBg="1"/>
      <p:bldP spid="143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0" y="8610600"/>
            <a:ext cx="850900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14339" name="Group 8"/>
          <p:cNvGrpSpPr>
            <a:grpSpLocks/>
          </p:cNvGrpSpPr>
          <p:nvPr/>
        </p:nvGrpSpPr>
        <p:grpSpPr bwMode="auto">
          <a:xfrm>
            <a:off x="635000" y="417513"/>
            <a:ext cx="11734800" cy="6888162"/>
            <a:chOff x="0" y="0"/>
            <a:chExt cx="7392" cy="2874"/>
          </a:xfrm>
        </p:grpSpPr>
        <p:sp>
          <p:nvSpPr>
            <p:cNvPr id="15369" name="Rectangle 9"/>
            <p:cNvSpPr>
              <a:spLocks/>
            </p:cNvSpPr>
            <p:nvPr/>
          </p:nvSpPr>
          <p:spPr bwMode="auto">
            <a:xfrm>
              <a:off x="0" y="0"/>
              <a:ext cx="7392" cy="7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en-US" sz="7200" dirty="0">
                  <a:solidFill>
                    <a:srgbClr val="8613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Demi" pitchFamily="34" charset="0"/>
                  <a:sym typeface="Helvetica Neue Bold Condensed" pitchFamily="124" charset="0"/>
                </a:rPr>
                <a:t>2. </a:t>
              </a:r>
              <a:r>
                <a:rPr lang="pt-PT" sz="7200" dirty="0">
                  <a:latin typeface="Franklin Gothic Demi" pitchFamily="34" charset="0"/>
                </a:rPr>
                <a:t>O pão e a semente</a:t>
              </a:r>
            </a:p>
            <a:p>
              <a:pPr algn="ctr">
                <a:defRPr/>
              </a:pPr>
              <a:endParaRPr lang="en-US" sz="7200" dirty="0">
                <a:solidFill>
                  <a:srgbClr val="8613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Bold Condensed" pitchFamily="124" charset="0"/>
                <a:sym typeface="Helvetica Neue Bold Condensed" pitchFamily="124" charset="0"/>
              </a:endParaRPr>
            </a:p>
          </p:txBody>
        </p:sp>
        <p:grpSp>
          <p:nvGrpSpPr>
            <p:cNvPr id="14342" name="Group 10"/>
            <p:cNvGrpSpPr>
              <a:grpSpLocks/>
            </p:cNvGrpSpPr>
            <p:nvPr/>
          </p:nvGrpSpPr>
          <p:grpSpPr bwMode="auto">
            <a:xfrm>
              <a:off x="16" y="704"/>
              <a:ext cx="7352" cy="2170"/>
              <a:chOff x="0" y="0"/>
              <a:chExt cx="7352" cy="2170"/>
            </a:xfrm>
          </p:grpSpPr>
          <p:pic>
            <p:nvPicPr>
              <p:cNvPr id="14343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32" y="4"/>
                <a:ext cx="2888" cy="216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</p:pic>
          <p:sp>
            <p:nvSpPr>
              <p:cNvPr id="14344" name="Rectangle 12"/>
              <p:cNvSpPr>
                <a:spLocks/>
              </p:cNvSpPr>
              <p:nvPr/>
            </p:nvSpPr>
            <p:spPr bwMode="auto">
              <a:xfrm>
                <a:off x="0" y="0"/>
                <a:ext cx="2232" cy="216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8099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4800" b="1" dirty="0" smtClean="0">
                    <a:solidFill>
                      <a:srgbClr val="86133E"/>
                    </a:solidFill>
                    <a:latin typeface="Georgia" pitchFamily="18" charset="0"/>
                    <a:sym typeface="Helvetica Neue" pitchFamily="124" charset="0"/>
                  </a:rPr>
                  <a:t>2 Cor</a:t>
                </a:r>
                <a:r>
                  <a:rPr lang="en-US" sz="4800" b="1" dirty="0">
                    <a:solidFill>
                      <a:srgbClr val="86133E"/>
                    </a:solidFill>
                    <a:latin typeface="Georgia" pitchFamily="18" charset="0"/>
                    <a:sym typeface="Helvetica Neue" pitchFamily="124" charset="0"/>
                  </a:rPr>
                  <a:t>. 9:10</a:t>
                </a:r>
              </a:p>
              <a:p>
                <a:pPr algn="ctr"/>
                <a:r>
                  <a:rPr lang="pt-BR" sz="4000" b="1" dirty="0">
                    <a:latin typeface="Georgia" pitchFamily="18" charset="0"/>
                  </a:rPr>
                  <a:t>Na </a:t>
                </a:r>
                <a:r>
                  <a:rPr lang="pt-BR" sz="4000" b="1" dirty="0" smtClean="0">
                    <a:latin typeface="Georgia" pitchFamily="18" charset="0"/>
                  </a:rPr>
                  <a:t>sua receita</a:t>
                </a:r>
                <a:r>
                  <a:rPr lang="pt-BR" sz="4000" b="1" dirty="0">
                    <a:latin typeface="Georgia" pitchFamily="18" charset="0"/>
                  </a:rPr>
                  <a:t/>
                </a:r>
                <a:br>
                  <a:rPr lang="pt-BR" sz="4000" b="1" dirty="0">
                    <a:latin typeface="Georgia" pitchFamily="18" charset="0"/>
                  </a:rPr>
                </a:br>
                <a:r>
                  <a:rPr lang="pt-BR" sz="4000" b="1" dirty="0">
                    <a:latin typeface="Georgia" pitchFamily="18" charset="0"/>
                  </a:rPr>
                  <a:t>Deus fornece</a:t>
                </a:r>
                <a:br>
                  <a:rPr lang="pt-BR" sz="4000" b="1" dirty="0">
                    <a:latin typeface="Georgia" pitchFamily="18" charset="0"/>
                  </a:rPr>
                </a:br>
                <a:r>
                  <a:rPr lang="pt-BR" sz="4000" b="1" dirty="0">
                    <a:latin typeface="Georgia" pitchFamily="18" charset="0"/>
                  </a:rPr>
                  <a:t>pão e sementes</a:t>
                </a:r>
              </a:p>
              <a:p>
                <a:pPr algn="ctr">
                  <a:lnSpc>
                    <a:spcPct val="120000"/>
                  </a:lnSpc>
                </a:pPr>
                <a:endParaRPr lang="en-US" sz="4000" b="1" dirty="0">
                  <a:solidFill>
                    <a:srgbClr val="000000"/>
                  </a:solidFill>
                  <a:latin typeface="Helvetica Neue" pitchFamily="124" charset="0"/>
                  <a:sym typeface="Helvetica Neue" pitchFamily="124" charset="0"/>
                </a:endParaRPr>
              </a:p>
            </p:txBody>
          </p:sp>
          <p:sp>
            <p:nvSpPr>
              <p:cNvPr id="14345" name="Rectangle 13"/>
              <p:cNvSpPr>
                <a:spLocks/>
              </p:cNvSpPr>
              <p:nvPr/>
            </p:nvSpPr>
            <p:spPr bwMode="auto">
              <a:xfrm>
                <a:off x="5120" y="0"/>
                <a:ext cx="2232" cy="216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8099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0" tIns="0" rIns="0" bIns="0" anchor="ctr"/>
              <a:lstStyle/>
              <a:p>
                <a:pPr algn="ctr"/>
                <a:r>
                  <a:rPr lang="pt-BR" sz="4000" b="1" dirty="0">
                    <a:latin typeface="Georgia" pitchFamily="18" charset="0"/>
                  </a:rPr>
                  <a:t>Este é o segredo do crescimento financeiro.</a:t>
                </a:r>
                <a:br>
                  <a:rPr lang="pt-BR" sz="4000" b="1" dirty="0">
                    <a:latin typeface="Georgia" pitchFamily="18" charset="0"/>
                  </a:rPr>
                </a:br>
                <a:r>
                  <a:rPr lang="pt-BR" sz="4000" b="1" dirty="0">
                    <a:latin typeface="Georgia" pitchFamily="18" charset="0"/>
                  </a:rPr>
                  <a:t>A </a:t>
                </a:r>
                <a:r>
                  <a:rPr lang="pt-BR" sz="4000" b="1" dirty="0" smtClean="0">
                    <a:latin typeface="Georgia" pitchFamily="18" charset="0"/>
                  </a:rPr>
                  <a:t>lei de plantar e colher</a:t>
                </a:r>
                <a:r>
                  <a:rPr lang="pt-BR" sz="4000" dirty="0" smtClean="0"/>
                  <a:t>.</a:t>
                </a:r>
                <a:endParaRPr lang="pt-BR" sz="4000" dirty="0"/>
              </a:p>
            </p:txBody>
          </p:sp>
        </p:grpSp>
      </p:grpSp>
      <p:sp>
        <p:nvSpPr>
          <p:cNvPr id="14340" name="Rectangle 14"/>
          <p:cNvSpPr>
            <a:spLocks/>
          </p:cNvSpPr>
          <p:nvPr/>
        </p:nvSpPr>
        <p:spPr bwMode="auto">
          <a:xfrm>
            <a:off x="6284913" y="4737100"/>
            <a:ext cx="320856" cy="1846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 smtClean="0">
                <a:solidFill>
                  <a:schemeClr val="tx1"/>
                </a:solidFill>
              </a:rPr>
              <a:t>Tex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15963" y="1804966"/>
            <a:ext cx="5141912" cy="3629047"/>
            <a:chOff x="0" y="0"/>
            <a:chExt cx="2480" cy="1207"/>
          </a:xfrm>
        </p:grpSpPr>
        <p:sp>
          <p:nvSpPr>
            <p:cNvPr id="15362" name="AutoShape 2"/>
            <p:cNvSpPr>
              <a:spLocks/>
            </p:cNvSpPr>
            <p:nvPr/>
          </p:nvSpPr>
          <p:spPr bwMode="auto">
            <a:xfrm>
              <a:off x="0" y="431"/>
              <a:ext cx="2480" cy="776"/>
            </a:xfrm>
            <a:prstGeom prst="roundRect">
              <a:avLst>
                <a:gd name="adj" fmla="val 15463"/>
              </a:avLst>
            </a:prstGeom>
            <a:solidFill>
              <a:srgbClr val="0091CE"/>
            </a:solidFill>
            <a:ln w="25400">
              <a:noFill/>
              <a:round/>
              <a:headEnd/>
              <a:tailEnd/>
            </a:ln>
            <a:effectLst>
              <a:outerShdw dist="76200" dir="2388346" algn="ctr" rotWithShape="0">
                <a:schemeClr val="bg2">
                  <a:alpha val="75275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pt-PT" sz="4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Consumo na</a:t>
              </a:r>
              <a:br>
                <a:rPr lang="pt-PT" sz="4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</a:br>
              <a:r>
                <a:rPr lang="pt-PT" sz="4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sua vida diária</a:t>
              </a:r>
            </a:p>
          </p:txBody>
        </p:sp>
        <p:sp>
          <p:nvSpPr>
            <p:cNvPr id="15363" name="Rectangle 3"/>
            <p:cNvSpPr>
              <a:spLocks/>
            </p:cNvSpPr>
            <p:nvPr/>
          </p:nvSpPr>
          <p:spPr bwMode="auto">
            <a:xfrm>
              <a:off x="720" y="0"/>
              <a:ext cx="1032" cy="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defRPr/>
              </a:pPr>
              <a:r>
                <a:rPr lang="en-US" sz="4000" b="1" dirty="0">
                  <a:solidFill>
                    <a:srgbClr val="8613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  <a:sym typeface="Gill Sans" pitchFamily="124" charset="0"/>
                </a:rPr>
                <a:t>Pão</a:t>
              </a: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575425" y="2006600"/>
            <a:ext cx="5141913" cy="3370263"/>
            <a:chOff x="0" y="0"/>
            <a:chExt cx="2480" cy="1168"/>
          </a:xfrm>
        </p:grpSpPr>
        <p:sp>
          <p:nvSpPr>
            <p:cNvPr id="15365" name="AutoShape 5"/>
            <p:cNvSpPr>
              <a:spLocks/>
            </p:cNvSpPr>
            <p:nvPr/>
          </p:nvSpPr>
          <p:spPr bwMode="auto">
            <a:xfrm>
              <a:off x="0" y="424"/>
              <a:ext cx="2480" cy="744"/>
            </a:xfrm>
            <a:prstGeom prst="roundRect">
              <a:avLst>
                <a:gd name="adj" fmla="val 16125"/>
              </a:avLst>
            </a:prstGeom>
            <a:solidFill>
              <a:srgbClr val="0091CE"/>
            </a:solidFill>
            <a:ln w="25400">
              <a:noFill/>
              <a:round/>
              <a:headEnd/>
              <a:tailEnd/>
            </a:ln>
            <a:effectLst>
              <a:outerShdw dist="76200" dir="2388346" algn="ctr" rotWithShape="0">
                <a:schemeClr val="bg2">
                  <a:alpha val="75275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40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  <a:sym typeface="Helvetica Neue" pitchFamily="124" charset="0"/>
                </a:rPr>
                <a:t>Investimento para o seu futuro</a:t>
              </a:r>
            </a:p>
          </p:txBody>
        </p:sp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800" y="0"/>
              <a:ext cx="1144" cy="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>
                <a:defRPr/>
              </a:pPr>
              <a:r>
                <a:rPr lang="en-US" sz="4000" b="1" dirty="0">
                  <a:solidFill>
                    <a:srgbClr val="8613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eorgia" pitchFamily="18" charset="0"/>
                  <a:sym typeface="Gill Sans" pitchFamily="124" charset="0"/>
                </a:rPr>
                <a:t>Semente</a:t>
              </a:r>
            </a:p>
          </p:txBody>
        </p:sp>
      </p:grp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0" y="8610600"/>
            <a:ext cx="850900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5369" name="Rectangle 9"/>
          <p:cNvSpPr>
            <a:spLocks/>
          </p:cNvSpPr>
          <p:nvPr/>
        </p:nvSpPr>
        <p:spPr bwMode="auto">
          <a:xfrm>
            <a:off x="635000" y="417513"/>
            <a:ext cx="11734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6400" dirty="0">
                <a:solidFill>
                  <a:srgbClr val="8613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 Bold Condensed" pitchFamily="124" charset="0"/>
                <a:sym typeface="Helvetica Neue Bold Condensed" pitchFamily="124" charset="0"/>
              </a:rPr>
              <a:t> </a:t>
            </a:r>
            <a:r>
              <a:rPr lang="pt-PT" sz="6600" dirty="0">
                <a:latin typeface="Franklin Gothic Demi" pitchFamily="34" charset="0"/>
              </a:rPr>
              <a:t>O pão e a semente</a:t>
            </a:r>
          </a:p>
          <a:p>
            <a:pPr algn="ctr">
              <a:defRPr/>
            </a:pPr>
            <a:endParaRPr lang="en-US" sz="6400" dirty="0">
              <a:solidFill>
                <a:srgbClr val="8613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 Bold Condensed" pitchFamily="124" charset="0"/>
              <a:sym typeface="Helvetica Neue Bold Condensed" pitchFamily="124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62088" y="6019800"/>
            <a:ext cx="10329862" cy="3214718"/>
            <a:chOff x="-115" y="0"/>
            <a:chExt cx="6507" cy="1216"/>
          </a:xfrm>
        </p:grpSpPr>
        <p:sp>
          <p:nvSpPr>
            <p:cNvPr id="15367" name="Rectangle 16"/>
            <p:cNvSpPr>
              <a:spLocks/>
            </p:cNvSpPr>
            <p:nvPr/>
          </p:nvSpPr>
          <p:spPr bwMode="auto">
            <a:xfrm>
              <a:off x="0" y="128"/>
              <a:ext cx="6392" cy="920"/>
            </a:xfrm>
            <a:prstGeom prst="rect">
              <a:avLst/>
            </a:prstGeom>
            <a:solidFill>
              <a:srgbClr val="E6E6E6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68" name="AutoShape 17"/>
            <p:cNvSpPr>
              <a:spLocks/>
            </p:cNvSpPr>
            <p:nvPr/>
          </p:nvSpPr>
          <p:spPr bwMode="auto">
            <a:xfrm>
              <a:off x="-115" y="0"/>
              <a:ext cx="2857" cy="1216"/>
            </a:xfrm>
            <a:prstGeom prst="wedgeEllipseCallout">
              <a:avLst>
                <a:gd name="adj1" fmla="val -52500"/>
                <a:gd name="adj2" fmla="val 50000"/>
              </a:avLst>
            </a:prstGeom>
            <a:solidFill>
              <a:schemeClr val="accent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lang="pt-BR" sz="3600" b="1" dirty="0">
                  <a:solidFill>
                    <a:srgbClr val="000000"/>
                  </a:solidFill>
                  <a:latin typeface="Georgia" pitchFamily="18" charset="0"/>
                </a:rPr>
                <a:t>Como </a:t>
              </a:r>
              <a:r>
                <a:rPr lang="pt-BR" sz="3600" b="1" dirty="0" smtClean="0">
                  <a:solidFill>
                    <a:srgbClr val="000000"/>
                  </a:solidFill>
                  <a:latin typeface="Georgia" pitchFamily="18" charset="0"/>
                </a:rPr>
                <a:t>posso </a:t>
              </a:r>
              <a:r>
                <a:rPr lang="pt-BR" sz="3600" b="1" dirty="0">
                  <a:solidFill>
                    <a:srgbClr val="000000"/>
                  </a:solidFill>
                  <a:latin typeface="Georgia" pitchFamily="18" charset="0"/>
                </a:rPr>
                <a:t>ter  liberdade financeira?</a:t>
              </a:r>
            </a:p>
          </p:txBody>
        </p:sp>
        <p:sp>
          <p:nvSpPr>
            <p:cNvPr id="5" name="Rectangle 18"/>
            <p:cNvSpPr>
              <a:spLocks/>
            </p:cNvSpPr>
            <p:nvPr/>
          </p:nvSpPr>
          <p:spPr bwMode="auto">
            <a:xfrm>
              <a:off x="2925" y="264"/>
              <a:ext cx="3388" cy="7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12700" tIns="12700" rIns="12700" bIns="1270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000000"/>
                  </a:solidFill>
                  <a:latin typeface="Georgia" pitchFamily="18" charset="0"/>
                </a:rPr>
                <a:t>Separa estas duas partes da </a:t>
              </a:r>
              <a:r>
                <a:rPr lang="pt-BR" sz="3600" b="1" dirty="0" smtClean="0">
                  <a:solidFill>
                    <a:srgbClr val="000000"/>
                  </a:solidFill>
                  <a:latin typeface="Georgia" pitchFamily="18" charset="0"/>
                </a:rPr>
                <a:t>sua receita! </a:t>
              </a:r>
              <a:endParaRPr lang="pt-BR" sz="3600" b="1" dirty="0">
                <a:solidFill>
                  <a:srgbClr val="000000"/>
                </a:solidFill>
                <a:latin typeface="Georgia" pitchFamily="18" charset="0"/>
              </a:endParaRPr>
            </a:p>
            <a:p>
              <a:pPr algn="ctr"/>
              <a:r>
                <a:rPr lang="pt-BR" sz="3600" b="1" dirty="0">
                  <a:solidFill>
                    <a:srgbClr val="000000"/>
                  </a:solidFill>
                  <a:latin typeface="Georgia" pitchFamily="18" charset="0"/>
                </a:rPr>
                <a:t>Não consuma tudo 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609600" y="430213"/>
            <a:ext cx="11772900" cy="2933700"/>
            <a:chOff x="0" y="0"/>
            <a:chExt cx="7416" cy="1848"/>
          </a:xfrm>
        </p:grpSpPr>
        <p:sp>
          <p:nvSpPr>
            <p:cNvPr id="2" name="Rectangle 4"/>
            <p:cNvSpPr>
              <a:spLocks/>
            </p:cNvSpPr>
            <p:nvPr/>
          </p:nvSpPr>
          <p:spPr bwMode="auto">
            <a:xfrm>
              <a:off x="16" y="0"/>
              <a:ext cx="7392" cy="6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en-US" sz="6600" dirty="0">
                  <a:solidFill>
                    <a:srgbClr val="8613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Demi" pitchFamily="34" charset="0"/>
                  <a:sym typeface="Helvetica Neue Bold Condensed" pitchFamily="124" charset="0"/>
                </a:rPr>
                <a:t>3. </a:t>
              </a:r>
              <a:r>
                <a:rPr lang="en-US" sz="6600" dirty="0" err="1">
                  <a:solidFill>
                    <a:srgbClr val="8613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Demi" pitchFamily="34" charset="0"/>
                  <a:sym typeface="Helvetica Neue Bold Condensed" pitchFamily="124" charset="0"/>
                </a:rPr>
                <a:t>Não</a:t>
              </a:r>
              <a:r>
                <a:rPr lang="en-US" sz="6600" dirty="0">
                  <a:solidFill>
                    <a:srgbClr val="8613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Demi" pitchFamily="34" charset="0"/>
                  <a:sym typeface="Helvetica Neue Bold Condensed" pitchFamily="124" charset="0"/>
                </a:rPr>
                <a:t> coma a </a:t>
              </a:r>
              <a:r>
                <a:rPr lang="en-US" sz="6600" dirty="0" err="1">
                  <a:solidFill>
                    <a:srgbClr val="8613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Demi" pitchFamily="34" charset="0"/>
                  <a:sym typeface="Helvetica Neue Bold Condensed" pitchFamily="124" charset="0"/>
                </a:rPr>
                <a:t>semente</a:t>
              </a:r>
              <a:r>
                <a:rPr lang="en-US" sz="6600" dirty="0">
                  <a:solidFill>
                    <a:srgbClr val="8613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Demi" pitchFamily="34" charset="0"/>
                  <a:sym typeface="Helvetica Neue Bold Condensed" pitchFamily="124" charset="0"/>
                </a:rPr>
                <a:t>!</a:t>
              </a:r>
            </a:p>
          </p:txBody>
        </p:sp>
        <p:sp>
          <p:nvSpPr>
            <p:cNvPr id="3" name="Rectangle 5"/>
            <p:cNvSpPr>
              <a:spLocks/>
            </p:cNvSpPr>
            <p:nvPr/>
          </p:nvSpPr>
          <p:spPr bwMode="auto">
            <a:xfrm>
              <a:off x="0" y="987"/>
              <a:ext cx="7416" cy="86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12700" tIns="12700" rIns="12700" bIns="12700" anchor="ctr" anchorCtr="1"/>
            <a:lstStyle/>
            <a:p>
              <a:pPr algn="ctr">
                <a:lnSpc>
                  <a:spcPct val="80000"/>
                </a:lnSpc>
              </a:pPr>
              <a:r>
                <a:rPr lang="pt-BR" sz="4400" b="1" dirty="0">
                  <a:latin typeface="Georgia" pitchFamily="18" charset="0"/>
                </a:rPr>
                <a:t>A semente tem poder de reprodu</a:t>
              </a:r>
              <a:r>
                <a:rPr lang="pt-PT" sz="4400" b="1" dirty="0">
                  <a:latin typeface="Georgia" pitchFamily="18" charset="0"/>
                </a:rPr>
                <a:t>ç</a:t>
              </a:r>
              <a:r>
                <a:rPr lang="pt-BR" sz="4400" b="1" dirty="0">
                  <a:latin typeface="Georgia" pitchFamily="18" charset="0"/>
                </a:rPr>
                <a:t>ão poderosa</a:t>
              </a:r>
              <a:endParaRPr lang="en-US" sz="4400" b="1" dirty="0">
                <a:solidFill>
                  <a:schemeClr val="tx1"/>
                </a:solidFill>
                <a:latin typeface="Georgia" pitchFamily="18" charset="0"/>
                <a:sym typeface="Helvetica Neue" pitchFamily="124" charset="0"/>
              </a:endParaRPr>
            </a:p>
          </p:txBody>
        </p:sp>
      </p:grpSp>
      <p:sp>
        <p:nvSpPr>
          <p:cNvPr id="16390" name="Rectangle 6"/>
          <p:cNvSpPr>
            <a:spLocks/>
          </p:cNvSpPr>
          <p:nvPr/>
        </p:nvSpPr>
        <p:spPr bwMode="auto">
          <a:xfrm>
            <a:off x="238125" y="4013200"/>
            <a:ext cx="12614275" cy="466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71500" indent="-571500">
              <a:spcBef>
                <a:spcPts val="900"/>
              </a:spcBef>
              <a:buSzPct val="100000"/>
              <a:buFont typeface="Wingdings" pitchFamily="2" charset="2"/>
              <a:buChar char="Ø"/>
            </a:pPr>
            <a:r>
              <a:rPr lang="pt-BR" sz="4000" b="1" dirty="0">
                <a:solidFill>
                  <a:schemeClr val="bg2"/>
                </a:solidFill>
                <a:latin typeface="Arial" charset="0"/>
                <a:cs typeface="Arial" charset="0"/>
              </a:rPr>
              <a:t>Quando </a:t>
            </a:r>
            <a:r>
              <a:rPr lang="pt-BR" sz="4000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planta </a:t>
            </a:r>
            <a:r>
              <a:rPr lang="pt-BR" sz="4000" b="1" dirty="0">
                <a:solidFill>
                  <a:schemeClr val="bg2"/>
                </a:solidFill>
                <a:latin typeface="Arial" charset="0"/>
                <a:cs typeface="Arial" charset="0"/>
              </a:rPr>
              <a:t>a semente, o que </a:t>
            </a:r>
            <a:r>
              <a:rPr lang="pt-BR" sz="4000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recebe </a:t>
            </a:r>
            <a:r>
              <a:rPr lang="pt-BR" sz="4000" b="1" dirty="0">
                <a:solidFill>
                  <a:schemeClr val="bg2"/>
                </a:solidFill>
                <a:latin typeface="Arial" charset="0"/>
                <a:cs typeface="Arial" charset="0"/>
              </a:rPr>
              <a:t>é muito maior</a:t>
            </a:r>
          </a:p>
          <a:p>
            <a:pPr marL="571500" indent="-571500">
              <a:spcBef>
                <a:spcPts val="900"/>
              </a:spcBef>
              <a:buSzPct val="100000"/>
              <a:buFont typeface="Wingdings" pitchFamily="2" charset="2"/>
              <a:buChar char="Ø"/>
            </a:pPr>
            <a:r>
              <a:rPr lang="pt-BR" sz="4000" b="1" dirty="0">
                <a:solidFill>
                  <a:schemeClr val="bg2"/>
                </a:solidFill>
                <a:latin typeface="Arial" charset="0"/>
                <a:cs typeface="Arial" charset="0"/>
              </a:rPr>
              <a:t> PODER </a:t>
            </a:r>
            <a:r>
              <a:rPr lang="pt-BR" sz="4000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 </a:t>
            </a:r>
            <a:r>
              <a:rPr lang="pt-BR" sz="4000" b="1" dirty="0">
                <a:solidFill>
                  <a:schemeClr val="bg2"/>
                </a:solidFill>
                <a:latin typeface="Arial" charset="0"/>
                <a:cs typeface="Arial" charset="0"/>
              </a:rPr>
              <a:t>SEMENTE </a:t>
            </a:r>
            <a:r>
              <a:rPr lang="pt-BR" sz="4000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funciona </a:t>
            </a:r>
            <a:r>
              <a:rPr lang="pt-BR" sz="4000" b="1" dirty="0">
                <a:solidFill>
                  <a:schemeClr val="bg2"/>
                </a:solidFill>
                <a:latin typeface="Arial" charset="0"/>
                <a:cs typeface="Arial" charset="0"/>
              </a:rPr>
              <a:t>no mundo financeiro  tal como na agricultura </a:t>
            </a:r>
          </a:p>
          <a:p>
            <a:pPr marL="571500" indent="-571500">
              <a:spcBef>
                <a:spcPts val="900"/>
              </a:spcBef>
              <a:buSzPct val="100000"/>
              <a:buFont typeface="Wingdings" pitchFamily="2" charset="2"/>
              <a:buChar char="Ø"/>
            </a:pPr>
            <a:r>
              <a:rPr lang="pt-BR" sz="4000" b="1" dirty="0">
                <a:solidFill>
                  <a:schemeClr val="bg2"/>
                </a:solidFill>
                <a:latin typeface="Arial" charset="0"/>
                <a:cs typeface="Arial" charset="0"/>
              </a:rPr>
              <a:t> A semente é a sua ferramenta para a prosperidade e liberdade </a:t>
            </a:r>
            <a:r>
              <a:rPr lang="pt-BR" sz="4000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financeira,</a:t>
            </a:r>
          </a:p>
          <a:p>
            <a:pPr marL="571500" indent="-571500">
              <a:spcBef>
                <a:spcPts val="900"/>
              </a:spcBef>
              <a:buSzPct val="100000"/>
            </a:pPr>
            <a:r>
              <a:rPr lang="pt-BR" sz="4000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“o </a:t>
            </a:r>
            <a:r>
              <a:rPr lang="pt-BR" sz="4000" b="1" dirty="0">
                <a:solidFill>
                  <a:schemeClr val="bg2"/>
                </a:solidFill>
                <a:latin typeface="Arial" charset="0"/>
                <a:cs typeface="Arial" charset="0"/>
              </a:rPr>
              <a:t>caminho de Deus" </a:t>
            </a: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/>
              <a:t/>
            </a:r>
            <a:br>
              <a:rPr lang="pt-BR" sz="4000" dirty="0"/>
            </a:br>
            <a:endParaRPr lang="en-US" sz="4400" dirty="0">
              <a:solidFill>
                <a:schemeClr val="tx1"/>
              </a:solidFill>
              <a:latin typeface="Helvetica Neue" pitchFamily="124" charset="0"/>
              <a:sym typeface="Helvetica Neue" pitchFamily="124" charset="0"/>
            </a:endParaRP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0" y="8610600"/>
            <a:ext cx="850900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"/>
          <p:cNvGrpSpPr>
            <a:grpSpLocks/>
          </p:cNvGrpSpPr>
          <p:nvPr/>
        </p:nvGrpSpPr>
        <p:grpSpPr bwMode="auto">
          <a:xfrm>
            <a:off x="501650" y="430213"/>
            <a:ext cx="12131676" cy="6105507"/>
            <a:chOff x="-68" y="0"/>
            <a:chExt cx="7642" cy="3845"/>
          </a:xfrm>
        </p:grpSpPr>
        <p:pic>
          <p:nvPicPr>
            <p:cNvPr id="174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2" y="1676"/>
              <a:ext cx="2962" cy="216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grpSp>
          <p:nvGrpSpPr>
            <p:cNvPr id="17418" name="Group 3"/>
            <p:cNvGrpSpPr>
              <a:grpSpLocks/>
            </p:cNvGrpSpPr>
            <p:nvPr/>
          </p:nvGrpSpPr>
          <p:grpSpPr bwMode="auto">
            <a:xfrm>
              <a:off x="-68" y="0"/>
              <a:ext cx="7605" cy="1190"/>
              <a:chOff x="-68" y="0"/>
              <a:chExt cx="7605" cy="1190"/>
            </a:xfrm>
          </p:grpSpPr>
          <p:sp>
            <p:nvSpPr>
              <p:cNvPr id="5" name="Rectangle 4"/>
              <p:cNvSpPr>
                <a:spLocks/>
              </p:cNvSpPr>
              <p:nvPr/>
            </p:nvSpPr>
            <p:spPr bwMode="auto">
              <a:xfrm>
                <a:off x="16" y="0"/>
                <a:ext cx="7392" cy="6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algn="ctr">
                  <a:defRPr/>
                </a:pPr>
                <a:r>
                  <a:rPr lang="en-US" sz="6400" dirty="0">
                    <a:solidFill>
                      <a:srgbClr val="86133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elvetica Neue Bold Condensed" pitchFamily="124" charset="0"/>
                    <a:sym typeface="Helvetica Neue Bold Condensed" pitchFamily="124" charset="0"/>
                  </a:rPr>
                  <a:t> </a:t>
                </a:r>
                <a:r>
                  <a:rPr lang="pt-PT" sz="6600" b="1" dirty="0">
                    <a:latin typeface="Franklin Gothic Demi" pitchFamily="34" charset="0"/>
                  </a:rPr>
                  <a:t>Não coma a semente!</a:t>
                </a:r>
                <a:endParaRPr lang="en-US" sz="6400" b="1" dirty="0">
                  <a:solidFill>
                    <a:srgbClr val="86133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Demi" pitchFamily="34" charset="0"/>
                  <a:sym typeface="Helvetica Neue Bold Condensed" pitchFamily="124" charset="0"/>
                </a:endParaRPr>
              </a:p>
            </p:txBody>
          </p:sp>
          <p:sp>
            <p:nvSpPr>
              <p:cNvPr id="17420" name="Rectangle 5"/>
              <p:cNvSpPr>
                <a:spLocks/>
              </p:cNvSpPr>
              <p:nvPr/>
            </p:nvSpPr>
            <p:spPr bwMode="auto">
              <a:xfrm>
                <a:off x="-68" y="686"/>
                <a:ext cx="7605" cy="50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8099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700" tIns="12700" rIns="12700" bIns="12700" anchor="ctr" anchorCtr="1"/>
              <a:lstStyle/>
              <a:p>
                <a:pPr>
                  <a:lnSpc>
                    <a:spcPct val="80000"/>
                  </a:lnSpc>
                </a:pPr>
                <a:r>
                  <a:rPr lang="pt-BR" sz="4000" b="1" dirty="0">
                    <a:latin typeface="Georgia" pitchFamily="18" charset="0"/>
                  </a:rPr>
                  <a:t>A semente tem poder de reprodução poderosa</a:t>
                </a:r>
                <a:endParaRPr lang="en-US" sz="4000" b="1" dirty="0">
                  <a:solidFill>
                    <a:schemeClr val="tx1"/>
                  </a:solidFill>
                  <a:latin typeface="Georgia" pitchFamily="18" charset="0"/>
                  <a:sym typeface="Helvetica Neue" pitchFamily="124" charset="0"/>
                </a:endParaRPr>
              </a:p>
            </p:txBody>
          </p:sp>
        </p:grpSp>
      </p:grpSp>
      <p:sp>
        <p:nvSpPr>
          <p:cNvPr id="16390" name="Rectangle 6"/>
          <p:cNvSpPr>
            <a:spLocks/>
          </p:cNvSpPr>
          <p:nvPr/>
        </p:nvSpPr>
        <p:spPr bwMode="auto">
          <a:xfrm>
            <a:off x="571500" y="2514600"/>
            <a:ext cx="7515225" cy="466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19500" indent="-571500">
              <a:buFont typeface="Wingdings" pitchFamily="2" charset="2"/>
              <a:buChar char="Ø"/>
              <a:defRPr/>
            </a:pPr>
            <a:r>
              <a:rPr lang="pt-BR" sz="3600" b="1" dirty="0">
                <a:solidFill>
                  <a:schemeClr val="bg2"/>
                </a:solidFill>
                <a:latin typeface="Georgia" pitchFamily="18" charset="0"/>
              </a:rPr>
              <a:t>Portanto, não coma </a:t>
            </a:r>
            <a:r>
              <a:rPr lang="pt-BR" sz="3600" b="1" dirty="0" smtClean="0">
                <a:solidFill>
                  <a:schemeClr val="bg2"/>
                </a:solidFill>
                <a:latin typeface="Georgia" pitchFamily="18" charset="0"/>
              </a:rPr>
              <a:t>a     semente! </a:t>
            </a:r>
            <a:endParaRPr lang="pt-BR" sz="3600" b="1" dirty="0">
              <a:solidFill>
                <a:schemeClr val="bg2"/>
              </a:solidFill>
              <a:latin typeface="Georgia" pitchFamily="18" charset="0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endParaRPr lang="pt-BR" sz="3600" b="1" dirty="0">
              <a:solidFill>
                <a:schemeClr val="bg2"/>
              </a:solidFill>
              <a:latin typeface="Georgia" pitchFamily="18" charset="0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pt-BR" sz="3600" b="1" dirty="0">
                <a:solidFill>
                  <a:schemeClr val="bg2"/>
                </a:solidFill>
                <a:latin typeface="Georgia" pitchFamily="18" charset="0"/>
              </a:rPr>
              <a:t>Pensamentos de curto prazo</a:t>
            </a:r>
          </a:p>
          <a:p>
            <a:pPr>
              <a:defRPr/>
            </a:pPr>
            <a:r>
              <a:rPr lang="pt-BR" sz="3600" b="1" dirty="0">
                <a:solidFill>
                  <a:schemeClr val="bg2"/>
                </a:solidFill>
                <a:latin typeface="Georgia" pitchFamily="18" charset="0"/>
              </a:rPr>
              <a:t>    nos privam de desenvolver</a:t>
            </a:r>
          </a:p>
          <a:p>
            <a:pPr>
              <a:defRPr/>
            </a:pPr>
            <a:r>
              <a:rPr lang="pt-BR" sz="3600" b="1" dirty="0">
                <a:solidFill>
                  <a:schemeClr val="bg2"/>
                </a:solidFill>
                <a:latin typeface="Georgia" pitchFamily="18" charset="0"/>
              </a:rPr>
              <a:t>    financeiramente</a:t>
            </a: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53900" y="8902700"/>
            <a:ext cx="850900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46752" y="6772075"/>
            <a:ext cx="12542837" cy="2556075"/>
            <a:chOff x="0" y="-7"/>
            <a:chExt cx="6600" cy="1235"/>
          </a:xfrm>
        </p:grpSpPr>
        <p:sp>
          <p:nvSpPr>
            <p:cNvPr id="17414" name="Rectangle 9"/>
            <p:cNvSpPr>
              <a:spLocks/>
            </p:cNvSpPr>
            <p:nvPr/>
          </p:nvSpPr>
          <p:spPr bwMode="auto">
            <a:xfrm>
              <a:off x="0" y="128"/>
              <a:ext cx="6491" cy="920"/>
            </a:xfrm>
            <a:prstGeom prst="rect">
              <a:avLst/>
            </a:prstGeom>
            <a:solidFill>
              <a:srgbClr val="CDCDCD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5" name="AutoShape 10"/>
            <p:cNvSpPr>
              <a:spLocks/>
            </p:cNvSpPr>
            <p:nvPr/>
          </p:nvSpPr>
          <p:spPr bwMode="auto">
            <a:xfrm>
              <a:off x="26" y="-7"/>
              <a:ext cx="2834" cy="1216"/>
            </a:xfrm>
            <a:prstGeom prst="wedgeEllipseCallout">
              <a:avLst>
                <a:gd name="adj1" fmla="val -52500"/>
                <a:gd name="adj2" fmla="val 50000"/>
              </a:avLst>
            </a:prstGeom>
            <a:solidFill>
              <a:schemeClr val="accent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</a:pPr>
              <a:r>
                <a:rPr lang="en-US" sz="3600" b="1" dirty="0">
                  <a:solidFill>
                    <a:schemeClr val="tx2"/>
                  </a:solidFill>
                  <a:latin typeface="Georgia" pitchFamily="18" charset="0"/>
                  <a:sym typeface="Helvetica Neue" pitchFamily="124" charset="0"/>
                </a:rPr>
                <a:t>O </a:t>
              </a:r>
              <a:r>
                <a:rPr lang="en-US" sz="3600" b="1" dirty="0" err="1">
                  <a:solidFill>
                    <a:schemeClr val="tx2"/>
                  </a:solidFill>
                  <a:latin typeface="Georgia" pitchFamily="18" charset="0"/>
                  <a:sym typeface="Helvetica Neue" pitchFamily="124" charset="0"/>
                </a:rPr>
                <a:t>que</a:t>
              </a:r>
              <a:r>
                <a:rPr lang="en-US" sz="3600" b="1" dirty="0">
                  <a:solidFill>
                    <a:schemeClr val="tx2"/>
                  </a:solidFill>
                  <a:latin typeface="Georgia" pitchFamily="18" charset="0"/>
                  <a:sym typeface="Helvetica Neue" pitchFamily="124" charset="0"/>
                </a:rPr>
                <a:t> é a </a:t>
              </a:r>
              <a:r>
                <a:rPr lang="en-US" sz="3600" b="1" dirty="0" err="1">
                  <a:solidFill>
                    <a:schemeClr val="tx2"/>
                  </a:solidFill>
                  <a:latin typeface="Georgia" pitchFamily="18" charset="0"/>
                  <a:sym typeface="Helvetica Neue" pitchFamily="124" charset="0"/>
                </a:rPr>
                <a:t>semente</a:t>
              </a:r>
              <a:r>
                <a:rPr lang="en-US" sz="3600" b="1" dirty="0">
                  <a:solidFill>
                    <a:schemeClr val="tx2"/>
                  </a:solidFill>
                  <a:latin typeface="Georgia" pitchFamily="18" charset="0"/>
                  <a:sym typeface="Helvetica Neue" pitchFamily="124" charset="0"/>
                </a:rPr>
                <a:t> </a:t>
              </a:r>
              <a:r>
                <a:rPr lang="en-US" sz="3600" b="1" dirty="0" err="1">
                  <a:solidFill>
                    <a:schemeClr val="tx2"/>
                  </a:solidFill>
                  <a:latin typeface="Georgia" pitchFamily="18" charset="0"/>
                  <a:sym typeface="Helvetica Neue" pitchFamily="124" charset="0"/>
                </a:rPr>
                <a:t>financeira</a:t>
              </a:r>
              <a:r>
                <a:rPr lang="en-US" sz="3600" b="1" dirty="0">
                  <a:solidFill>
                    <a:schemeClr val="tx2"/>
                  </a:solidFill>
                  <a:latin typeface="Georgia" pitchFamily="18" charset="0"/>
                  <a:sym typeface="Helvetica Neue" pitchFamily="124" charset="0"/>
                </a:rPr>
                <a:t>?</a:t>
              </a:r>
            </a:p>
          </p:txBody>
        </p:sp>
        <p:sp>
          <p:nvSpPr>
            <p:cNvPr id="17416" name="Rectangle 11"/>
            <p:cNvSpPr>
              <a:spLocks/>
            </p:cNvSpPr>
            <p:nvPr/>
          </p:nvSpPr>
          <p:spPr bwMode="auto">
            <a:xfrm>
              <a:off x="2805" y="304"/>
              <a:ext cx="3795" cy="9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3600" b="1" dirty="0">
                  <a:solidFill>
                    <a:schemeClr val="bg2"/>
                  </a:solidFill>
                  <a:latin typeface="Georgia" pitchFamily="18" charset="0"/>
                </a:rPr>
                <a:t>É o dinheiro que </a:t>
              </a:r>
              <a:r>
                <a:rPr lang="pt-BR" sz="3600" b="1" dirty="0" smtClean="0">
                  <a:solidFill>
                    <a:schemeClr val="bg2"/>
                  </a:solidFill>
                  <a:latin typeface="Georgia" pitchFamily="18" charset="0"/>
                </a:rPr>
                <a:t>popou</a:t>
              </a:r>
              <a:endParaRPr lang="pt-BR" sz="3600" b="1" dirty="0">
                <a:solidFill>
                  <a:schemeClr val="bg2"/>
                </a:solidFill>
                <a:latin typeface="Georgia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pt-BR" sz="3600" b="1" dirty="0">
                  <a:solidFill>
                    <a:schemeClr val="bg2"/>
                  </a:solidFill>
                  <a:latin typeface="Georgia" pitchFamily="18" charset="0"/>
                </a:rPr>
                <a:t> dos gastos e vai utilizar no </a:t>
              </a:r>
              <a:r>
                <a:rPr lang="pt-BR" sz="3600" b="1" dirty="0" smtClean="0">
                  <a:solidFill>
                    <a:schemeClr val="bg2"/>
                  </a:solidFill>
                  <a:latin typeface="Georgia" pitchFamily="18" charset="0"/>
                </a:rPr>
                <a:t>investimento</a:t>
              </a:r>
              <a:endParaRPr lang="pt-BR" sz="3600" b="1" dirty="0">
                <a:solidFill>
                  <a:schemeClr val="bg2"/>
                </a:solidFill>
                <a:latin typeface="Georgia" pitchFamily="18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3000" b="1" dirty="0">
                  <a:solidFill>
                    <a:schemeClr val="bg2"/>
                  </a:solidFill>
                  <a:latin typeface="Helvetica Neue" pitchFamily="124" charset="0"/>
                  <a:sym typeface="Helvetica Neue" pitchFamily="124" charset="0"/>
                </a:rPr>
                <a:t>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381000" y="4371975"/>
            <a:ext cx="119475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42950" indent="-742950">
              <a:buFont typeface="Baskerville" pitchFamily="124" charset="0"/>
              <a:buAutoNum type="arabicPeriod"/>
              <a:defRPr/>
            </a:pPr>
            <a:r>
              <a:rPr lang="pt-BR" sz="4400" dirty="0">
                <a:solidFill>
                  <a:schemeClr val="bg2"/>
                </a:solidFill>
                <a:latin typeface="Georgia" pitchFamily="18" charset="0"/>
              </a:rPr>
              <a:t>Qual é o segredo do crescimento financeiro?</a:t>
            </a:r>
          </a:p>
          <a:p>
            <a:pPr>
              <a:defRPr/>
            </a:pPr>
            <a:r>
              <a:rPr lang="pt-BR" sz="4400" dirty="0">
                <a:solidFill>
                  <a:schemeClr val="bg2"/>
                </a:solidFill>
                <a:latin typeface="Georgia" pitchFamily="18" charset="0"/>
              </a:rPr>
              <a:t> </a:t>
            </a:r>
          </a:p>
          <a:p>
            <a:pPr marL="742950" indent="-742950">
              <a:buFontTx/>
              <a:buAutoNum type="arabicPeriod" startAt="2"/>
              <a:defRPr/>
            </a:pPr>
            <a:r>
              <a:rPr lang="pt-BR" sz="4400" dirty="0">
                <a:solidFill>
                  <a:schemeClr val="bg2"/>
                </a:solidFill>
                <a:latin typeface="Georgia" pitchFamily="18" charset="0"/>
              </a:rPr>
              <a:t>Como posso activar </a:t>
            </a:r>
            <a:r>
              <a:rPr lang="pt-BR" sz="4400" dirty="0" smtClean="0">
                <a:solidFill>
                  <a:schemeClr val="bg2"/>
                </a:solidFill>
                <a:latin typeface="Georgia" pitchFamily="18" charset="0"/>
              </a:rPr>
              <a:t>o PODER </a:t>
            </a:r>
            <a:r>
              <a:rPr lang="pt-BR" sz="4400" dirty="0">
                <a:solidFill>
                  <a:schemeClr val="bg2"/>
                </a:solidFill>
                <a:latin typeface="Georgia" pitchFamily="18" charset="0"/>
              </a:rPr>
              <a:t>da SEMENTE</a:t>
            </a:r>
          </a:p>
          <a:p>
            <a:pPr>
              <a:defRPr/>
            </a:pPr>
            <a:r>
              <a:rPr lang="pt-BR" sz="4400" dirty="0">
                <a:solidFill>
                  <a:schemeClr val="bg2"/>
                </a:solidFill>
                <a:latin typeface="Georgia" pitchFamily="18" charset="0"/>
              </a:rPr>
              <a:t>   </a:t>
            </a:r>
            <a:r>
              <a:rPr lang="pt-BR" sz="4400" dirty="0" smtClean="0">
                <a:solidFill>
                  <a:schemeClr val="bg2"/>
                </a:solidFill>
                <a:latin typeface="Georgia" pitchFamily="18" charset="0"/>
              </a:rPr>
              <a:t>nas </a:t>
            </a:r>
            <a:r>
              <a:rPr lang="pt-BR" sz="4400" dirty="0">
                <a:solidFill>
                  <a:schemeClr val="bg2"/>
                </a:solidFill>
                <a:latin typeface="Georgia" pitchFamily="18" charset="0"/>
              </a:rPr>
              <a:t>minhas finanças?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0" y="8610600"/>
            <a:ext cx="850900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609600" y="582613"/>
            <a:ext cx="11772900" cy="2617787"/>
            <a:chOff x="0" y="0"/>
            <a:chExt cx="7416" cy="1648"/>
          </a:xfrm>
        </p:grpSpPr>
        <p:sp>
          <p:nvSpPr>
            <p:cNvPr id="2" name="Rectangle 4"/>
            <p:cNvSpPr>
              <a:spLocks/>
            </p:cNvSpPr>
            <p:nvPr/>
          </p:nvSpPr>
          <p:spPr bwMode="auto">
            <a:xfrm>
              <a:off x="0" y="856"/>
              <a:ext cx="7416" cy="7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12700" tIns="12700" rIns="12700" bIns="12700" anchor="ctr" anchorCtr="1"/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42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sym typeface="Helvetica Neue" pitchFamily="124" charset="0"/>
                </a:rPr>
                <a:t>Alô</a:t>
              </a:r>
              <a:r>
                <a:rPr lang="en-US" sz="4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sym typeface="Helvetica Neue" pitchFamily="124" charset="0"/>
                </a:rPr>
                <a:t>, </a:t>
              </a:r>
              <a:r>
                <a:rPr lang="en-US" sz="42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sym typeface="Helvetica Neue" pitchFamily="124" charset="0"/>
                </a:rPr>
                <a:t>apanhou</a:t>
              </a:r>
              <a:r>
                <a:rPr lang="en-US" sz="4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sym typeface="Helvetica Neue" pitchFamily="124" charset="0"/>
                </a:rPr>
                <a:t> </a:t>
              </a:r>
              <a:r>
                <a:rPr lang="en-US" sz="42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sym typeface="Helvetica Neue" pitchFamily="124" charset="0"/>
                </a:rPr>
                <a:t>esta</a:t>
              </a:r>
              <a:r>
                <a:rPr lang="en-US" sz="4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sym typeface="Helvetica Neue" pitchFamily="124" charset="0"/>
                </a:rPr>
                <a:t> </a:t>
              </a:r>
              <a:r>
                <a:rPr lang="en-US" sz="42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sym typeface="Helvetica Neue" pitchFamily="124" charset="0"/>
                </a:rPr>
                <a:t>mensagem</a:t>
              </a:r>
              <a:r>
                <a:rPr lang="en-US" sz="4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sym typeface="Helvetica Neue" pitchFamily="124" charset="0"/>
                </a:rPr>
                <a:t>? </a:t>
              </a:r>
              <a:endParaRPr lang="en-US" sz="4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Helvetica Neue" pitchFamily="124" charset="0"/>
              </a:endParaRPr>
            </a:p>
          </p:txBody>
        </p:sp>
        <p:sp>
          <p:nvSpPr>
            <p:cNvPr id="18438" name="Rectangle 5"/>
            <p:cNvSpPr>
              <a:spLocks/>
            </p:cNvSpPr>
            <p:nvPr/>
          </p:nvSpPr>
          <p:spPr bwMode="auto">
            <a:xfrm>
              <a:off x="16" y="0"/>
              <a:ext cx="7392" cy="6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pt-PT" sz="6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Discute com um colega!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/>
          </p:cNvSpPr>
          <p:nvPr/>
        </p:nvSpPr>
        <p:spPr bwMode="auto">
          <a:xfrm>
            <a:off x="609600" y="1687513"/>
            <a:ext cx="6253163" cy="2757487"/>
          </a:xfrm>
          <a:prstGeom prst="rect">
            <a:avLst/>
          </a:prstGeom>
          <a:solidFill>
            <a:srgbClr val="FFFFFF">
              <a:alpha val="0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  <a:effectLst>
            <a:outerShdw dist="38099" dir="5400000" algn="ctr" rotWithShape="0">
              <a:schemeClr val="bg2">
                <a:alpha val="50000"/>
              </a:schemeClr>
            </a:outerShdw>
          </a:effectLst>
        </p:spPr>
        <p:txBody>
          <a:bodyPr lIns="12700" tIns="12700" rIns="12700" bIns="12700" anchor="ctr" anchorCtr="1"/>
          <a:lstStyle/>
          <a:p>
            <a:pPr algn="ctr">
              <a:lnSpc>
                <a:spcPct val="80000"/>
              </a:lnSpc>
            </a:pPr>
            <a:endParaRPr lang="en-US" sz="4200" b="1">
              <a:solidFill>
                <a:srgbClr val="000000"/>
              </a:solidFill>
              <a:latin typeface="Helvetica Neue" pitchFamily="124" charset="0"/>
              <a:sym typeface="Helvetica Neue" pitchFamily="124" charset="0"/>
            </a:endParaRP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165100" y="4948238"/>
            <a:ext cx="6985000" cy="1657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t-BR" sz="3600" b="1" dirty="0">
                <a:solidFill>
                  <a:srgbClr val="000000"/>
                </a:solidFill>
                <a:latin typeface="Georgia" pitchFamily="18" charset="0"/>
              </a:rPr>
              <a:t>O seu futuro e a sua esperança estão depositados na semente</a:t>
            </a: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0" y="8610600"/>
            <a:ext cx="850900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413" y="6591312"/>
            <a:ext cx="12248437" cy="2857500"/>
            <a:chOff x="0" y="0"/>
            <a:chExt cx="6392" cy="1800"/>
          </a:xfrm>
        </p:grpSpPr>
        <p:sp>
          <p:nvSpPr>
            <p:cNvPr id="19466" name="Rectangle 9"/>
            <p:cNvSpPr>
              <a:spLocks/>
            </p:cNvSpPr>
            <p:nvPr/>
          </p:nvSpPr>
          <p:spPr bwMode="auto">
            <a:xfrm>
              <a:off x="0" y="232"/>
              <a:ext cx="6392" cy="920"/>
            </a:xfrm>
            <a:prstGeom prst="rect">
              <a:avLst/>
            </a:prstGeom>
            <a:solidFill>
              <a:srgbClr val="CDCDCD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7" name="AutoShape 10"/>
            <p:cNvSpPr>
              <a:spLocks/>
            </p:cNvSpPr>
            <p:nvPr/>
          </p:nvSpPr>
          <p:spPr bwMode="auto">
            <a:xfrm>
              <a:off x="329" y="0"/>
              <a:ext cx="2982" cy="1800"/>
            </a:xfrm>
            <a:prstGeom prst="wedgeEllipseCallout">
              <a:avLst>
                <a:gd name="adj1" fmla="val -52500"/>
                <a:gd name="adj2" fmla="val 50000"/>
              </a:avLst>
            </a:prstGeom>
            <a:solidFill>
              <a:schemeClr val="accent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/>
              <a:r>
                <a:rPr lang="pt-BR" sz="3600" b="1" dirty="0">
                  <a:solidFill>
                    <a:srgbClr val="000000"/>
                  </a:solidFill>
                  <a:latin typeface="Georgia" pitchFamily="18" charset="0"/>
                </a:rPr>
                <a:t>Por que a  "semente financeira“ é tão importante?</a:t>
              </a:r>
            </a:p>
          </p:txBody>
        </p:sp>
        <p:sp>
          <p:nvSpPr>
            <p:cNvPr id="19468" name="Rectangle 11"/>
            <p:cNvSpPr>
              <a:spLocks/>
            </p:cNvSpPr>
            <p:nvPr/>
          </p:nvSpPr>
          <p:spPr bwMode="auto">
            <a:xfrm>
              <a:off x="3427" y="400"/>
              <a:ext cx="2965" cy="6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pt-BR" sz="3600" b="1" dirty="0">
                  <a:solidFill>
                    <a:srgbClr val="000000"/>
                  </a:solidFill>
                  <a:latin typeface="Georgia" pitchFamily="18" charset="0"/>
                </a:rPr>
                <a:t>Porque contem o início</a:t>
              </a:r>
              <a:br>
                <a:rPr lang="pt-BR" sz="3600" b="1" dirty="0">
                  <a:solidFill>
                    <a:srgbClr val="000000"/>
                  </a:solidFill>
                  <a:latin typeface="Georgia" pitchFamily="18" charset="0"/>
                </a:rPr>
              </a:br>
              <a:r>
                <a:rPr lang="pt-BR" sz="3600" b="1" dirty="0">
                  <a:solidFill>
                    <a:srgbClr val="000000"/>
                  </a:solidFill>
                  <a:latin typeface="Georgia" pitchFamily="18" charset="0"/>
                </a:rPr>
                <a:t>de um novo futuro!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1363" y="2139950"/>
            <a:ext cx="114490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200" b="1" dirty="0" err="1">
                <a:solidFill>
                  <a:schemeClr val="bg2"/>
                </a:solidFill>
                <a:latin typeface="Georgia" pitchFamily="18" charset="0"/>
                <a:sym typeface="Helvetica Neue" pitchFamily="124" charset="0"/>
              </a:rPr>
              <a:t>Sem</a:t>
            </a:r>
            <a:r>
              <a:rPr lang="en-US" sz="4200" b="1" dirty="0">
                <a:solidFill>
                  <a:schemeClr val="bg2"/>
                </a:solidFill>
                <a:latin typeface="Georgia" pitchFamily="18" charset="0"/>
                <a:sym typeface="Helvetica Neue" pitchFamily="124" charset="0"/>
              </a:rPr>
              <a:t> </a:t>
            </a:r>
            <a:r>
              <a:rPr lang="en-US" sz="4200" b="1" dirty="0" err="1">
                <a:solidFill>
                  <a:schemeClr val="bg2"/>
                </a:solidFill>
                <a:latin typeface="Georgia" pitchFamily="18" charset="0"/>
                <a:sym typeface="Helvetica Neue" pitchFamily="124" charset="0"/>
              </a:rPr>
              <a:t>sementeira</a:t>
            </a:r>
            <a:endParaRPr lang="en-US" sz="4200" b="1" dirty="0">
              <a:solidFill>
                <a:schemeClr val="bg2"/>
              </a:solidFill>
              <a:latin typeface="Georgia" pitchFamily="18" charset="0"/>
              <a:sym typeface="Helvetica Neue" pitchFamily="124" charset="0"/>
            </a:endParaRPr>
          </a:p>
          <a:p>
            <a:r>
              <a:rPr lang="en-US" sz="4200" b="1" dirty="0" err="1">
                <a:solidFill>
                  <a:schemeClr val="bg2"/>
                </a:solidFill>
                <a:latin typeface="Georgia" pitchFamily="18" charset="0"/>
                <a:sym typeface="Helvetica Neue" pitchFamily="124" charset="0"/>
              </a:rPr>
              <a:t>Não</a:t>
            </a:r>
            <a:r>
              <a:rPr lang="en-US" sz="4200" b="1" dirty="0">
                <a:solidFill>
                  <a:schemeClr val="bg2"/>
                </a:solidFill>
                <a:latin typeface="Georgia" pitchFamily="18" charset="0"/>
                <a:sym typeface="Helvetica Neue" pitchFamily="124" charset="0"/>
              </a:rPr>
              <a:t> </a:t>
            </a:r>
            <a:r>
              <a:rPr lang="en-US" sz="4200" b="1" dirty="0" err="1">
                <a:solidFill>
                  <a:schemeClr val="bg2"/>
                </a:solidFill>
                <a:latin typeface="Georgia" pitchFamily="18" charset="0"/>
                <a:sym typeface="Helvetica Neue" pitchFamily="124" charset="0"/>
              </a:rPr>
              <a:t>há</a:t>
            </a:r>
            <a:r>
              <a:rPr lang="en-US" sz="4200" b="1" dirty="0">
                <a:solidFill>
                  <a:schemeClr val="bg2"/>
                </a:solidFill>
                <a:latin typeface="Georgia" pitchFamily="18" charset="0"/>
                <a:sym typeface="Helvetica Neue" pitchFamily="124" charset="0"/>
              </a:rPr>
              <a:t> </a:t>
            </a:r>
            <a:r>
              <a:rPr lang="en-US" sz="4200" b="1" dirty="0" smtClean="0">
                <a:solidFill>
                  <a:schemeClr val="bg2"/>
                </a:solidFill>
                <a:latin typeface="Georgia" pitchFamily="18" charset="0"/>
                <a:sym typeface="Helvetica Neue" pitchFamily="124" charset="0"/>
              </a:rPr>
              <a:t>futuro</a:t>
            </a:r>
            <a:endParaRPr lang="en-US" sz="4200" b="1" dirty="0">
              <a:solidFill>
                <a:schemeClr val="bg2"/>
              </a:solidFill>
              <a:latin typeface="Georgia" pitchFamily="18" charset="0"/>
              <a:sym typeface="Helvetica Neue" pitchFamily="124" charset="0"/>
            </a:endParaRPr>
          </a:p>
          <a:p>
            <a:r>
              <a:rPr lang="en-US" sz="4200" b="1" dirty="0" err="1">
                <a:solidFill>
                  <a:schemeClr val="bg2"/>
                </a:solidFill>
                <a:latin typeface="Georgia" pitchFamily="18" charset="0"/>
                <a:sym typeface="Helvetica Neue" pitchFamily="124" charset="0"/>
              </a:rPr>
              <a:t>Não</a:t>
            </a:r>
            <a:r>
              <a:rPr lang="en-US" sz="4200" b="1" dirty="0">
                <a:solidFill>
                  <a:schemeClr val="bg2"/>
                </a:solidFill>
                <a:latin typeface="Georgia" pitchFamily="18" charset="0"/>
                <a:sym typeface="Helvetica Neue" pitchFamily="124" charset="0"/>
              </a:rPr>
              <a:t> </a:t>
            </a:r>
            <a:r>
              <a:rPr lang="en-US" sz="4200" b="1" dirty="0" err="1" smtClean="0">
                <a:solidFill>
                  <a:schemeClr val="bg2"/>
                </a:solidFill>
                <a:latin typeface="Georgia" pitchFamily="18" charset="0"/>
                <a:sym typeface="Helvetica Neue" pitchFamily="124" charset="0"/>
              </a:rPr>
              <a:t>há</a:t>
            </a:r>
            <a:r>
              <a:rPr lang="en-US" sz="4200" b="1" dirty="0" smtClean="0">
                <a:solidFill>
                  <a:schemeClr val="bg2"/>
                </a:solidFill>
                <a:latin typeface="Georgia" pitchFamily="18" charset="0"/>
                <a:sym typeface="Helvetica Neue" pitchFamily="124" charset="0"/>
              </a:rPr>
              <a:t> </a:t>
            </a:r>
            <a:r>
              <a:rPr lang="en-US" sz="4200" b="1" dirty="0" err="1">
                <a:solidFill>
                  <a:schemeClr val="bg2"/>
                </a:solidFill>
                <a:latin typeface="Georgia" pitchFamily="18" charset="0"/>
                <a:sym typeface="Helvetica Neue" pitchFamily="124" charset="0"/>
              </a:rPr>
              <a:t>progresso</a:t>
            </a:r>
            <a:endParaRPr lang="en-US" sz="3600" b="1" dirty="0">
              <a:solidFill>
                <a:schemeClr val="bg2"/>
              </a:solidFill>
              <a:latin typeface="Georgia" pitchFamily="18" charset="0"/>
              <a:sym typeface="Helvetica Neue" pitchFamily="124" charset="0"/>
            </a:endParaRPr>
          </a:p>
          <a:p>
            <a:endParaRPr lang="sv-SE" sz="36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42963" y="1563688"/>
            <a:ext cx="3240087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86133E"/>
                </a:solidFill>
                <a:latin typeface="Georgia" pitchFamily="18" charset="0"/>
                <a:sym typeface="Helvetica Neue" pitchFamily="124" charset="0"/>
              </a:rPr>
              <a:t>Rom. 9:29</a:t>
            </a:r>
          </a:p>
          <a:p>
            <a:endParaRPr lang="sv-SE" dirty="0"/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1030288" y="412750"/>
            <a:ext cx="10367962" cy="104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defRPr/>
            </a:pPr>
            <a:r>
              <a:rPr lang="en-US" sz="4000" b="1" dirty="0">
                <a:solidFill>
                  <a:srgbClr val="8613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  <a:sym typeface="Helvetica Neue Bold Condensed" pitchFamily="124" charset="0"/>
              </a:rPr>
              <a:t>4. O </a:t>
            </a:r>
            <a:r>
              <a:rPr lang="en-US" sz="4000" b="1" dirty="0" smtClean="0">
                <a:solidFill>
                  <a:srgbClr val="8613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  <a:sym typeface="Helvetica Neue Bold Condensed" pitchFamily="124" charset="0"/>
              </a:rPr>
              <a:t>SEU </a:t>
            </a:r>
            <a:r>
              <a:rPr lang="en-US" sz="4000" b="1" dirty="0">
                <a:solidFill>
                  <a:srgbClr val="8613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  <a:sym typeface="Helvetica Neue Bold Condensed" pitchFamily="124" charset="0"/>
              </a:rPr>
              <a:t>FUTURO </a:t>
            </a:r>
            <a:r>
              <a:rPr lang="en-US" sz="4000" b="1" dirty="0" smtClean="0">
                <a:solidFill>
                  <a:srgbClr val="8613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  <a:sym typeface="Helvetica Neue Bold Condensed" pitchFamily="124" charset="0"/>
              </a:rPr>
              <a:t>ESTÁ  </a:t>
            </a:r>
            <a:r>
              <a:rPr lang="en-US" sz="4000" b="1" dirty="0">
                <a:solidFill>
                  <a:srgbClr val="8613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  <a:sym typeface="Helvetica Neue Bold Condensed" pitchFamily="124" charset="0"/>
              </a:rPr>
              <a:t>NA  SEMENTEIRA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4563" y="2355850"/>
            <a:ext cx="5130800" cy="38496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438" grpId="0" build="p" autoUpdateAnimBg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"/>
          <p:cNvGrpSpPr>
            <a:grpSpLocks/>
          </p:cNvGrpSpPr>
          <p:nvPr/>
        </p:nvGrpSpPr>
        <p:grpSpPr bwMode="auto">
          <a:xfrm>
            <a:off x="0" y="233330"/>
            <a:ext cx="13004800" cy="3930081"/>
            <a:chOff x="-384" y="0"/>
            <a:chExt cx="8192" cy="1951"/>
          </a:xfrm>
        </p:grpSpPr>
        <p:sp>
          <p:nvSpPr>
            <p:cNvPr id="2" name="Rectangle 2"/>
            <p:cNvSpPr>
              <a:spLocks/>
            </p:cNvSpPr>
            <p:nvPr/>
          </p:nvSpPr>
          <p:spPr bwMode="auto">
            <a:xfrm>
              <a:off x="-384" y="0"/>
              <a:ext cx="7906" cy="9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5. </a:t>
              </a:r>
              <a:r>
                <a:rPr lang="en-US" sz="6000" b="1" dirty="0" err="1" smtClean="0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Encontra</a:t>
              </a:r>
              <a:r>
                <a:rPr lang="en-US" sz="6000" b="1" dirty="0" smtClean="0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 </a:t>
              </a:r>
              <a:r>
                <a:rPr lang="en-US" sz="6000" b="1" dirty="0" err="1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sempre</a:t>
              </a:r>
              <a:r>
                <a:rPr lang="en-US" sz="6000" b="1" dirty="0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 a </a:t>
              </a:r>
              <a:r>
                <a:rPr lang="en-US" sz="6000" b="1" dirty="0" err="1" smtClean="0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semente</a:t>
              </a:r>
              <a:r>
                <a:rPr lang="en-US" sz="6000" b="1" dirty="0" smtClean="0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 </a:t>
              </a:r>
            </a:p>
            <a:p>
              <a:pPr algn="ctr">
                <a:defRPr/>
              </a:pPr>
              <a:r>
                <a:rPr lang="en-US" sz="6000" b="1" dirty="0" err="1" smtClean="0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onde</a:t>
              </a:r>
              <a:r>
                <a:rPr lang="en-US" sz="6000" b="1" dirty="0" smtClean="0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 </a:t>
              </a:r>
              <a:r>
                <a:rPr lang="en-US" sz="6000" b="1" dirty="0" err="1" smtClean="0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encontra</a:t>
              </a:r>
              <a:r>
                <a:rPr lang="en-US" sz="6000" b="1" dirty="0" smtClean="0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 </a:t>
              </a:r>
              <a:r>
                <a:rPr lang="en-US" sz="6000" b="1" dirty="0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o s</a:t>
              </a:r>
              <a:r>
                <a:rPr lang="en-US" sz="6000" b="1" dirty="0" smtClean="0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eu </a:t>
              </a:r>
              <a:r>
                <a:rPr lang="en-US" sz="6000" b="1" dirty="0" err="1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pão</a:t>
              </a:r>
              <a:r>
                <a:rPr lang="en-US" sz="6000" b="1" dirty="0">
                  <a:solidFill>
                    <a:srgbClr val="86133E"/>
                  </a:solidFill>
                  <a:latin typeface="Franklin Gothic Demi" pitchFamily="34" charset="0"/>
                  <a:sym typeface="Helvetica Neue Bold Condensed" pitchFamily="124" charset="0"/>
                </a:rPr>
                <a:t>!</a:t>
              </a:r>
              <a:endParaRPr lang="pt-BR" sz="6000" b="1" dirty="0">
                <a:latin typeface="Franklin Gothic Demi" pitchFamily="34" charset="0"/>
              </a:endParaRPr>
            </a:p>
          </p:txBody>
        </p:sp>
        <p:sp>
          <p:nvSpPr>
            <p:cNvPr id="20490" name="Rectangle 3"/>
            <p:cNvSpPr>
              <a:spLocks/>
            </p:cNvSpPr>
            <p:nvPr/>
          </p:nvSpPr>
          <p:spPr bwMode="auto">
            <a:xfrm>
              <a:off x="-384" y="1064"/>
              <a:ext cx="8192" cy="88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outerShdw dist="38099" dir="5400000" algn="ctr" rotWithShape="0">
                <a:schemeClr val="bg2">
                  <a:alpha val="50000"/>
                </a:schemeClr>
              </a:outerShdw>
            </a:effectLst>
          </p:spPr>
          <p:txBody>
            <a:bodyPr lIns="12700" tIns="12700" rIns="12700" bIns="12700" anchor="ctr" anchorCtr="1"/>
            <a:lstStyle/>
            <a:p>
              <a:pPr algn="ctr">
                <a:lnSpc>
                  <a:spcPct val="80000"/>
                </a:lnSpc>
              </a:pPr>
              <a:r>
                <a:rPr lang="en-US" sz="4200" b="1" dirty="0">
                  <a:solidFill>
                    <a:srgbClr val="86133E"/>
                  </a:solidFill>
                  <a:latin typeface="Georgia" pitchFamily="18" charset="0"/>
                  <a:sym typeface="Helvetica Neue" pitchFamily="124" charset="0"/>
                </a:rPr>
                <a:t>Gen. 1:29-30</a:t>
              </a:r>
            </a:p>
            <a:p>
              <a:pPr algn="ctr">
                <a:lnSpc>
                  <a:spcPct val="80000"/>
                </a:lnSpc>
              </a:pPr>
              <a:endParaRPr lang="en-US" sz="4200" b="1" dirty="0">
                <a:solidFill>
                  <a:srgbClr val="000000"/>
                </a:solidFill>
                <a:latin typeface="Helvetica Neue" pitchFamily="124" charset="0"/>
                <a:sym typeface="Helvetica Neue" pitchFamily="124" charset="0"/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431450" y="4306229"/>
            <a:ext cx="6960949" cy="4993346"/>
            <a:chOff x="3067" y="497"/>
            <a:chExt cx="4219" cy="1983"/>
          </a:xfrm>
        </p:grpSpPr>
        <p:pic>
          <p:nvPicPr>
            <p:cNvPr id="2048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8" y="846"/>
              <a:ext cx="4132" cy="163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20488" name="Rectangle 6"/>
            <p:cNvSpPr>
              <a:spLocks/>
            </p:cNvSpPr>
            <p:nvPr/>
          </p:nvSpPr>
          <p:spPr bwMode="auto">
            <a:xfrm>
              <a:off x="3067" y="497"/>
              <a:ext cx="4219" cy="29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571500" indent="-571500" algn="ctr">
                <a:lnSpc>
                  <a:spcPct val="90000"/>
                </a:lnSpc>
                <a:spcBef>
                  <a:spcPts val="1100"/>
                </a:spcBef>
                <a:buSzPct val="100000"/>
              </a:pPr>
              <a:r>
                <a:rPr lang="en-US" sz="4400" b="1" dirty="0" err="1" smtClean="0">
                  <a:solidFill>
                    <a:srgbClr val="000000"/>
                  </a:solidFill>
                  <a:latin typeface="Georgia" pitchFamily="18" charset="0"/>
                  <a:sym typeface="Helvetica Neue" pitchFamily="124" charset="0"/>
                </a:rPr>
                <a:t>Animais</a:t>
              </a:r>
              <a:r>
                <a:rPr lang="en-US" sz="4400" b="1" dirty="0" smtClean="0">
                  <a:solidFill>
                    <a:srgbClr val="000000"/>
                  </a:solidFill>
                  <a:latin typeface="Georgia" pitchFamily="18" charset="0"/>
                  <a:sym typeface="Helvetica Neue" pitchFamily="124" charset="0"/>
                </a:rPr>
                <a:t> </a:t>
              </a:r>
              <a:r>
                <a:rPr lang="en-US" sz="4400" b="1" dirty="0" err="1" smtClean="0">
                  <a:solidFill>
                    <a:srgbClr val="000000"/>
                  </a:solidFill>
                  <a:latin typeface="Georgia" pitchFamily="18" charset="0"/>
                  <a:sym typeface="Helvetica Neue" pitchFamily="124" charset="0"/>
                </a:rPr>
                <a:t>só</a:t>
              </a:r>
              <a:r>
                <a:rPr lang="en-US" sz="4400" b="1" dirty="0" smtClean="0">
                  <a:solidFill>
                    <a:srgbClr val="000000"/>
                  </a:solidFill>
                  <a:latin typeface="Georgia" pitchFamily="18" charset="0"/>
                  <a:sym typeface="Helvetica Neue" pitchFamily="124" charset="0"/>
                </a:rPr>
                <a:t> </a:t>
              </a:r>
              <a:r>
                <a:rPr lang="en-US" sz="4400" b="1" dirty="0" err="1" smtClean="0">
                  <a:solidFill>
                    <a:srgbClr val="000000"/>
                  </a:solidFill>
                  <a:latin typeface="Georgia" pitchFamily="18" charset="0"/>
                  <a:sym typeface="Helvetica Neue" pitchFamily="124" charset="0"/>
                </a:rPr>
                <a:t>consomem</a:t>
              </a:r>
              <a:endParaRPr lang="en-US" sz="4400" b="1" dirty="0">
                <a:solidFill>
                  <a:srgbClr val="000000"/>
                </a:solidFill>
                <a:latin typeface="Georgia" pitchFamily="18" charset="0"/>
                <a:sym typeface="Helvetica Neue" pitchFamily="124" charset="0"/>
              </a:endParaRPr>
            </a:p>
          </p:txBody>
        </p:sp>
      </p:grp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1500" y="8610600"/>
            <a:ext cx="850900" cy="85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9468" name="Rectangle 12"/>
          <p:cNvSpPr>
            <a:spLocks/>
          </p:cNvSpPr>
          <p:nvPr/>
        </p:nvSpPr>
        <p:spPr bwMode="auto">
          <a:xfrm>
            <a:off x="238125" y="5740400"/>
            <a:ext cx="5327650" cy="270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pt-BR" sz="4400" b="1" dirty="0">
                <a:solidFill>
                  <a:srgbClr val="000000"/>
                </a:solidFill>
                <a:latin typeface="Georgia" pitchFamily="18" charset="0"/>
              </a:rPr>
              <a:t>O Homem tem </a:t>
            </a:r>
          </a:p>
          <a:p>
            <a:pPr algn="ctr"/>
            <a:r>
              <a:rPr lang="pt-BR" sz="4400" b="1" dirty="0">
                <a:solidFill>
                  <a:srgbClr val="000000"/>
                </a:solidFill>
                <a:latin typeface="Georgia" pitchFamily="18" charset="0"/>
              </a:rPr>
              <a:t>a </a:t>
            </a:r>
            <a:r>
              <a:rPr lang="pt-BR" sz="4400" b="1" dirty="0" smtClean="0">
                <a:solidFill>
                  <a:srgbClr val="000000"/>
                </a:solidFill>
                <a:latin typeface="Georgia" pitchFamily="18" charset="0"/>
              </a:rPr>
              <a:t>capacidade </a:t>
            </a:r>
            <a:r>
              <a:rPr lang="pt-BR" sz="4400" b="1" dirty="0">
                <a:solidFill>
                  <a:srgbClr val="000000"/>
                </a:solidFill>
                <a:latin typeface="Georgia" pitchFamily="18" charset="0"/>
              </a:rPr>
              <a:t>de consumir e</a:t>
            </a:r>
            <a:r>
              <a:rPr lang="pt-BR" sz="4400" b="1" dirty="0" smtClean="0">
                <a:solidFill>
                  <a:srgbClr val="000000"/>
                </a:solidFill>
                <a:latin typeface="Georgia" pitchFamily="18" charset="0"/>
              </a:rPr>
              <a:t> criar </a:t>
            </a:r>
            <a:r>
              <a:rPr lang="pt-BR" sz="4400" b="1" dirty="0">
                <a:solidFill>
                  <a:srgbClr val="000000"/>
                </a:solidFill>
                <a:latin typeface="Georgia" pitchFamily="18" charset="0"/>
              </a:rPr>
              <a:t>investimentos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0170" y="3448040"/>
            <a:ext cx="1257463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200" b="1" dirty="0">
                <a:solidFill>
                  <a:srgbClr val="000000"/>
                </a:solidFill>
                <a:latin typeface="Georgia" pitchFamily="18" charset="0"/>
                <a:sym typeface="Helvetica Neue" pitchFamily="124" charset="0"/>
              </a:rPr>
              <a:t>A </a:t>
            </a:r>
            <a:r>
              <a:rPr lang="en-US" sz="4200" b="1" dirty="0" err="1">
                <a:solidFill>
                  <a:srgbClr val="000000"/>
                </a:solidFill>
                <a:latin typeface="Georgia" pitchFamily="18" charset="0"/>
                <a:sym typeface="Helvetica Neue" pitchFamily="124" charset="0"/>
              </a:rPr>
              <a:t>provisão</a:t>
            </a:r>
            <a:r>
              <a:rPr lang="en-US" sz="4200" b="1" dirty="0">
                <a:solidFill>
                  <a:srgbClr val="000000"/>
                </a:solidFill>
                <a:latin typeface="Georgia" pitchFamily="18" charset="0"/>
                <a:sym typeface="Helvetica Neue" pitchFamily="124" charset="0"/>
              </a:rPr>
              <a:t> do </a:t>
            </a:r>
            <a:r>
              <a:rPr lang="en-US" sz="4200" b="1" dirty="0" err="1">
                <a:solidFill>
                  <a:srgbClr val="000000"/>
                </a:solidFill>
                <a:latin typeface="Georgia" pitchFamily="18" charset="0"/>
                <a:sym typeface="Helvetica Neue" pitchFamily="124" charset="0"/>
              </a:rPr>
              <a:t>Homem</a:t>
            </a:r>
            <a:r>
              <a:rPr lang="en-US" sz="4200" b="1" dirty="0">
                <a:solidFill>
                  <a:srgbClr val="000000"/>
                </a:solidFill>
                <a:latin typeface="Georgia" pitchFamily="18" charset="0"/>
                <a:sym typeface="Helvetica Neue" pitchFamily="124" charset="0"/>
              </a:rPr>
              <a:t> é comida e </a:t>
            </a:r>
            <a:r>
              <a:rPr lang="en-US" sz="4200" b="1" dirty="0" err="1">
                <a:solidFill>
                  <a:srgbClr val="000000"/>
                </a:solidFill>
                <a:latin typeface="Georgia" pitchFamily="18" charset="0"/>
                <a:sym typeface="Helvetica Neue" pitchFamily="124" charset="0"/>
              </a:rPr>
              <a:t>semente</a:t>
            </a:r>
            <a:endParaRPr lang="en-US" sz="4200" b="1" dirty="0">
              <a:solidFill>
                <a:srgbClr val="000000"/>
              </a:solidFill>
              <a:latin typeface="Georgia" pitchFamily="18" charset="0"/>
              <a:sym typeface="Helvetica Neue" pitchFamily="12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utoUpdateAnimBg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Baskerville"/>
        <a:ea typeface="ヒラギノ明朝 Pro W3"/>
        <a:cs typeface=""/>
      </a:majorFont>
      <a:minorFont>
        <a:latin typeface="Hoefler Text"/>
        <a:ea typeface="ヒラギノ明朝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Top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Baskerville"/>
        <a:ea typeface="ヒラギノ明朝 Pro W3"/>
        <a:cs typeface=""/>
      </a:majorFont>
      <a:minorFont>
        <a:latin typeface="Hoefler Text"/>
        <a:ea typeface="ヒラギノ明朝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Center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Baskerville"/>
        <a:ea typeface="ヒラギノ明朝 Pro W3"/>
        <a:cs typeface=""/>
      </a:majorFont>
      <a:minorFont>
        <a:latin typeface="Hoefler Text"/>
        <a:ea typeface="ヒラギノ明朝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nk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Baskerville"/>
        <a:ea typeface="ヒラギノ明朝 Pro W3"/>
        <a:cs typeface=""/>
      </a:majorFont>
      <a:minorFont>
        <a:latin typeface="Hoefler Text"/>
        <a:ea typeface="ヒラギノ明朝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to - Vertical">
  <a:themeElements>
    <a:clrScheme name="">
      <a:dk1>
        <a:srgbClr val="595650"/>
      </a:dk1>
      <a:lt1>
        <a:srgbClr val="A6A9AF"/>
      </a:lt1>
      <a:dk2>
        <a:srgbClr val="000000"/>
      </a:dk2>
      <a:lt2>
        <a:srgbClr val="000000"/>
      </a:lt2>
      <a:accent1>
        <a:srgbClr val="FDA531"/>
      </a:accent1>
      <a:accent2>
        <a:srgbClr val="333399"/>
      </a:accent2>
      <a:accent3>
        <a:srgbClr val="D0D1D4"/>
      </a:accent3>
      <a:accent4>
        <a:srgbClr val="4B4843"/>
      </a:accent4>
      <a:accent5>
        <a:srgbClr val="FECFAD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Baskerville"/>
        <a:ea typeface="ヒラギノ明朝 Pro W3"/>
        <a:cs typeface=""/>
      </a:majorFont>
      <a:minorFont>
        <a:latin typeface="Hoefler Text"/>
        <a:ea typeface="ヒラギノ明朝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2 Column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Baskerville"/>
        <a:ea typeface="ヒラギノ明朝 Pro W3"/>
        <a:cs typeface=""/>
      </a:majorFont>
      <a:minorFont>
        <a:latin typeface="Hoefler Text"/>
        <a:ea typeface="ヒラギノ明朝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 - Left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Baskerville"/>
        <a:ea typeface="ヒラギノ明朝 Pro W3"/>
        <a:cs typeface=""/>
      </a:majorFont>
      <a:minorFont>
        <a:latin typeface="Hoefler Text"/>
        <a:ea typeface="ヒラギノ明朝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Baskerville"/>
        <a:ea typeface="ヒラギノ明朝 Pro W3"/>
        <a:cs typeface=""/>
      </a:majorFont>
      <a:minorFont>
        <a:latin typeface="Hoefler Text"/>
        <a:ea typeface="ヒラギノ明朝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, Bullets &amp; Photo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Baskerville"/>
        <a:ea typeface="ヒラギノ明朝 Pro W3"/>
        <a:cs typeface=""/>
      </a:majorFont>
      <a:minorFont>
        <a:latin typeface="Hoefler Text"/>
        <a:ea typeface="ヒラギノ明朝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Baskerville"/>
        <a:ea typeface="ヒラギノ明朝 Pro W3"/>
        <a:cs typeface=""/>
      </a:majorFont>
      <a:minorFont>
        <a:latin typeface="Hoefler Text"/>
        <a:ea typeface="ヒラギノ明朝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Right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Baskerville"/>
        <a:ea typeface="ヒラギノ明朝 Pro W3"/>
        <a:cs typeface=""/>
      </a:majorFont>
      <a:minorFont>
        <a:latin typeface="Hoefler Text"/>
        <a:ea typeface="ヒラギノ明朝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ullets">
  <a:themeElements>
    <a:clrScheme name="">
      <a:dk1>
        <a:srgbClr val="595650"/>
      </a:dk1>
      <a:lt1>
        <a:srgbClr val="A6A9A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0D1D4"/>
      </a:accent3>
      <a:accent4>
        <a:srgbClr val="4B484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Baskerville"/>
        <a:ea typeface="ヒラギノ明朝 Pro W3"/>
        <a:cs typeface=""/>
      </a:majorFont>
      <a:minorFont>
        <a:latin typeface="Hoefler Text"/>
        <a:ea typeface="ヒラギノ明朝 Pro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595650"/>
            </a:solidFill>
            <a:effectLst/>
            <a:latin typeface="Hoefler Text" pitchFamily="124" charset="0"/>
            <a:ea typeface="ヒラギノ明朝 Pro W6" pitchFamily="124" charset="-128"/>
            <a:sym typeface="Hoefler Text" pitchFamily="124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Pages>0</Pages>
  <Words>569</Words>
  <Characters>0</Characters>
  <Application>Microsoft Office PowerPoint</Application>
  <PresentationFormat>Custom</PresentationFormat>
  <Lines>0</Lines>
  <Paragraphs>108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40" baseType="lpstr">
      <vt:lpstr>Aharoni</vt:lpstr>
      <vt:lpstr>Arial</vt:lpstr>
      <vt:lpstr>Arial Rounded MT Bold</vt:lpstr>
      <vt:lpstr>Baskerville</vt:lpstr>
      <vt:lpstr>Franklin Gothic Demi</vt:lpstr>
      <vt:lpstr>Georgia</vt:lpstr>
      <vt:lpstr>Gill Sans</vt:lpstr>
      <vt:lpstr>Helvetica Neue</vt:lpstr>
      <vt:lpstr>Helvetica Neue Bold Condensed</vt:lpstr>
      <vt:lpstr>Hoefler Text</vt:lpstr>
      <vt:lpstr>Wingdings</vt:lpstr>
      <vt:lpstr>ヒラギノ明朝 Pro W3</vt:lpstr>
      <vt:lpstr>ヒラギノ明朝 Pro W6</vt:lpstr>
      <vt:lpstr>ヒラギノ角ゴ Pro W6</vt:lpstr>
      <vt:lpstr>Title &amp; Subtitle</vt:lpstr>
      <vt:lpstr>Photo - Vertical</vt:lpstr>
      <vt:lpstr>Title &amp; Bullets - 2 Column</vt:lpstr>
      <vt:lpstr>Title &amp; Bullets - Left</vt:lpstr>
      <vt:lpstr>Title &amp; Bullets</vt:lpstr>
      <vt:lpstr>Title, Bullets &amp; Photo</vt:lpstr>
      <vt:lpstr>Photo - Horizontal</vt:lpstr>
      <vt:lpstr>Title &amp; Bullets - Right</vt:lpstr>
      <vt:lpstr>Bullets</vt:lpstr>
      <vt:lpstr>Title - Top</vt:lpstr>
      <vt:lpstr>Title - Center</vt:lpstr>
      <vt:lpstr>Blank</vt:lpstr>
      <vt:lpstr>                                  Capítulo 2                         PPP  A Semente  Identifique a sua fonte financeira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Framtiden</dc:title>
  <dc:creator>Leif Litsgård</dc:creator>
  <cp:lastModifiedBy>Leif</cp:lastModifiedBy>
  <cp:revision>107</cp:revision>
  <dcterms:modified xsi:type="dcterms:W3CDTF">2022-09-16T19:08:40Z</dcterms:modified>
</cp:coreProperties>
</file>